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9" r:id="rId6"/>
    <p:sldId id="260" r:id="rId7"/>
    <p:sldId id="261" r:id="rId8"/>
    <p:sldId id="262" r:id="rId9"/>
    <p:sldId id="288" r:id="rId10"/>
    <p:sldId id="279" r:id="rId11"/>
    <p:sldId id="263" r:id="rId12"/>
    <p:sldId id="289" r:id="rId13"/>
    <p:sldId id="290" r:id="rId14"/>
    <p:sldId id="291" r:id="rId15"/>
    <p:sldId id="292" r:id="rId16"/>
    <p:sldId id="293" r:id="rId17"/>
    <p:sldId id="271" r:id="rId18"/>
    <p:sldId id="286" r:id="rId19"/>
  </p:sldIdLst>
  <p:sldSz cx="11522075" cy="6480175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7A51"/>
    <a:srgbClr val="009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955" y="-442"/>
      </p:cViewPr>
      <p:guideLst>
        <p:guide orient="horz" pos="2041"/>
        <p:guide pos="36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C671E-E10A-43DE-B9F4-422D80C68F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5"/>
            <a:ext cx="9793764" cy="13890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099"/>
            <a:ext cx="8065453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4507"/>
            <a:ext cx="3266589" cy="522464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244507"/>
            <a:ext cx="9607730" cy="52246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61" y="2013056"/>
            <a:ext cx="9793764" cy="138903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8" y="3672099"/>
            <a:ext cx="8065453" cy="16560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8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6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5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4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3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9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7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6" y="4164116"/>
            <a:ext cx="9793764" cy="1287035"/>
          </a:xfrm>
          <a:prstGeom prst="rect">
            <a:avLst/>
          </a:prstGeo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6" y="2746577"/>
            <a:ext cx="9793764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864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665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53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39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425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306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92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78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8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60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8" y="1450543"/>
            <a:ext cx="5090918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8" y="2055059"/>
            <a:ext cx="5090918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3" y="1450543"/>
            <a:ext cx="5092917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3" y="2055059"/>
            <a:ext cx="5092917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4" y="258011"/>
            <a:ext cx="6441161" cy="5530650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8" y="4536128"/>
            <a:ext cx="6913245" cy="535515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8" y="579020"/>
            <a:ext cx="6913245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100"/>
            </a:lvl1pPr>
            <a:lvl2pPr marL="588645" indent="0">
              <a:buNone/>
              <a:defRPr sz="3600"/>
            </a:lvl2pPr>
            <a:lvl3pPr marL="1176655" indent="0">
              <a:buNone/>
              <a:defRPr sz="3100"/>
            </a:lvl3pPr>
            <a:lvl4pPr marL="1765300" indent="0">
              <a:buNone/>
              <a:defRPr sz="2600"/>
            </a:lvl4pPr>
            <a:lvl5pPr marL="2353945" indent="0">
              <a:buNone/>
              <a:defRPr sz="2600"/>
            </a:lvl5pPr>
            <a:lvl6pPr marL="2942590" indent="0">
              <a:buNone/>
              <a:defRPr sz="2600"/>
            </a:lvl6pPr>
            <a:lvl7pPr marL="3530600" indent="0">
              <a:buNone/>
              <a:defRPr sz="2600"/>
            </a:lvl7pPr>
            <a:lvl8pPr marL="4119245" indent="0">
              <a:buNone/>
              <a:defRPr sz="2600"/>
            </a:lvl8pPr>
            <a:lvl9pPr marL="4707890" indent="0">
              <a:buNone/>
              <a:defRPr sz="26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8" y="5071640"/>
            <a:ext cx="6913245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9" y="204011"/>
            <a:ext cx="2592468" cy="435461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3" y="204011"/>
            <a:ext cx="7585366" cy="43546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3"/>
            <a:ext cx="9793764" cy="128703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6"/>
            <a:ext cx="5090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0540"/>
            <a:ext cx="5092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5056"/>
            <a:ext cx="5092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7"/>
            <a:ext cx="6441160" cy="5530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6"/>
            <a:ext cx="6913245" cy="38881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041"/>
            <a:ext cx="10369868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6163"/>
            <a:ext cx="364865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1176655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1325" indent="-44132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6310" indent="-367665" algn="l" defTabSz="11766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129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930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7950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659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5240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3250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189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86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665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53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39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25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06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92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78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叶冬娇\ppt封面\ppt已做\150\1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7"/>
          <a:stretch>
            <a:fillRect/>
          </a:stretch>
        </p:blipFill>
        <p:spPr bwMode="auto">
          <a:xfrm>
            <a:off x="2581835" y="1859"/>
            <a:ext cx="8940240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7554" y="2079066"/>
            <a:ext cx="4246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3200" b="1" dirty="0" smtClean="0">
                <a:solidFill>
                  <a:srgbClr val="007A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OpenCV 的</a:t>
            </a:r>
            <a:endParaRPr sz="3200" b="1" dirty="0" smtClean="0">
              <a:solidFill>
                <a:srgbClr val="007A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sz="3200" b="1" dirty="0" smtClean="0">
                <a:solidFill>
                  <a:srgbClr val="007A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炸弹类小游戏代码重构</a:t>
            </a:r>
            <a:endParaRPr sz="3200" b="1" dirty="0" smtClean="0">
              <a:solidFill>
                <a:srgbClr val="007A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55" y="3300730"/>
            <a:ext cx="4330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A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周隆放</a:t>
            </a:r>
            <a:r>
              <a:rPr lang="en-US" altLang="zh-CN" sz="2000" b="1" dirty="0" smtClean="0">
                <a:solidFill>
                  <a:srgbClr val="007A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 smtClean="0">
                <a:solidFill>
                  <a:srgbClr val="007A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袁海  罗月  田杰</a:t>
            </a:r>
            <a:endParaRPr lang="zh-CN" altLang="en-US" sz="2000" b="1" dirty="0" smtClean="0">
              <a:solidFill>
                <a:srgbClr val="007A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77205" y="2719479"/>
            <a:ext cx="4824536" cy="0"/>
          </a:xfrm>
          <a:prstGeom prst="line">
            <a:avLst/>
          </a:prstGeom>
          <a:ln>
            <a:solidFill>
              <a:srgbClr val="007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7464" y="858220"/>
            <a:ext cx="776160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007A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Pattern</a:t>
            </a:r>
            <a:endParaRPr lang="en-US" altLang="zh-CN" sz="8000" b="1" dirty="0" smtClean="0">
              <a:solidFill>
                <a:srgbClr val="007A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40 - 专题片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6197" y="-75765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7"/>
          <p:cNvSpPr/>
          <p:nvPr/>
        </p:nvSpPr>
        <p:spPr>
          <a:xfrm>
            <a:off x="5772255" y="1353135"/>
            <a:ext cx="647145" cy="64714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988"/>
          <p:cNvSpPr/>
          <p:nvPr/>
        </p:nvSpPr>
        <p:spPr>
          <a:xfrm>
            <a:off x="5959953" y="1517638"/>
            <a:ext cx="357634" cy="31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71" extrusionOk="0">
                <a:moveTo>
                  <a:pt x="2906" y="19280"/>
                </a:moveTo>
                <a:cubicBezTo>
                  <a:pt x="2683" y="19534"/>
                  <a:pt x="2683" y="19946"/>
                  <a:pt x="2906" y="20200"/>
                </a:cubicBezTo>
                <a:lnTo>
                  <a:pt x="3930" y="21326"/>
                </a:lnTo>
                <a:cubicBezTo>
                  <a:pt x="4154" y="21580"/>
                  <a:pt x="4510" y="21473"/>
                  <a:pt x="4734" y="21220"/>
                </a:cubicBezTo>
                <a:lnTo>
                  <a:pt x="10017" y="15372"/>
                </a:lnTo>
                <a:lnTo>
                  <a:pt x="8398" y="13299"/>
                </a:lnTo>
                <a:cubicBezTo>
                  <a:pt x="8398" y="13299"/>
                  <a:pt x="2906" y="19280"/>
                  <a:pt x="2906" y="19280"/>
                </a:cubicBezTo>
                <a:close/>
                <a:moveTo>
                  <a:pt x="21387" y="2723"/>
                </a:moveTo>
                <a:cubicBezTo>
                  <a:pt x="21307" y="2125"/>
                  <a:pt x="21031" y="2252"/>
                  <a:pt x="20888" y="2505"/>
                </a:cubicBezTo>
                <a:cubicBezTo>
                  <a:pt x="20746" y="2758"/>
                  <a:pt x="20111" y="3840"/>
                  <a:pt x="19852" y="4329"/>
                </a:cubicBezTo>
                <a:cubicBezTo>
                  <a:pt x="19593" y="4815"/>
                  <a:pt x="18956" y="5772"/>
                  <a:pt x="17770" y="4826"/>
                </a:cubicBezTo>
                <a:cubicBezTo>
                  <a:pt x="16533" y="3843"/>
                  <a:pt x="16963" y="3157"/>
                  <a:pt x="17179" y="2694"/>
                </a:cubicBezTo>
                <a:cubicBezTo>
                  <a:pt x="17395" y="2232"/>
                  <a:pt x="18059" y="931"/>
                  <a:pt x="18155" y="768"/>
                </a:cubicBezTo>
                <a:cubicBezTo>
                  <a:pt x="18251" y="605"/>
                  <a:pt x="18139" y="129"/>
                  <a:pt x="17756" y="329"/>
                </a:cubicBezTo>
                <a:cubicBezTo>
                  <a:pt x="17372" y="527"/>
                  <a:pt x="15039" y="1572"/>
                  <a:pt x="14715" y="3066"/>
                </a:cubicBezTo>
                <a:cubicBezTo>
                  <a:pt x="14386" y="4590"/>
                  <a:pt x="14993" y="5950"/>
                  <a:pt x="13800" y="7301"/>
                </a:cubicBezTo>
                <a:lnTo>
                  <a:pt x="12355" y="8998"/>
                </a:lnTo>
                <a:lnTo>
                  <a:pt x="13806" y="10898"/>
                </a:lnTo>
                <a:lnTo>
                  <a:pt x="15589" y="8995"/>
                </a:lnTo>
                <a:cubicBezTo>
                  <a:pt x="16013" y="8514"/>
                  <a:pt x="16919" y="8048"/>
                  <a:pt x="17740" y="8257"/>
                </a:cubicBezTo>
                <a:cubicBezTo>
                  <a:pt x="19498" y="8705"/>
                  <a:pt x="20456" y="7962"/>
                  <a:pt x="21035" y="6733"/>
                </a:cubicBezTo>
                <a:cubicBezTo>
                  <a:pt x="21552" y="5635"/>
                  <a:pt x="21466" y="3322"/>
                  <a:pt x="21387" y="2723"/>
                </a:cubicBezTo>
                <a:close/>
                <a:moveTo>
                  <a:pt x="9478" y="7592"/>
                </a:moveTo>
                <a:cubicBezTo>
                  <a:pt x="9350" y="7424"/>
                  <a:pt x="9189" y="7421"/>
                  <a:pt x="9050" y="7558"/>
                </a:cubicBezTo>
                <a:lnTo>
                  <a:pt x="7506" y="9074"/>
                </a:lnTo>
                <a:cubicBezTo>
                  <a:pt x="7384" y="9194"/>
                  <a:pt x="7369" y="9419"/>
                  <a:pt x="7477" y="9559"/>
                </a:cubicBezTo>
                <a:lnTo>
                  <a:pt x="16408" y="20996"/>
                </a:lnTo>
                <a:cubicBezTo>
                  <a:pt x="16616" y="21268"/>
                  <a:pt x="16979" y="21295"/>
                  <a:pt x="17217" y="21061"/>
                </a:cubicBezTo>
                <a:lnTo>
                  <a:pt x="18263" y="20076"/>
                </a:lnTo>
                <a:cubicBezTo>
                  <a:pt x="18500" y="19839"/>
                  <a:pt x="18526" y="19429"/>
                  <a:pt x="18317" y="19158"/>
                </a:cubicBezTo>
                <a:cubicBezTo>
                  <a:pt x="18317" y="19158"/>
                  <a:pt x="9478" y="7592"/>
                  <a:pt x="9478" y="7592"/>
                </a:cubicBezTo>
                <a:close/>
                <a:moveTo>
                  <a:pt x="3331" y="6965"/>
                </a:moveTo>
                <a:cubicBezTo>
                  <a:pt x="4336" y="6088"/>
                  <a:pt x="5170" y="6693"/>
                  <a:pt x="6282" y="8142"/>
                </a:cubicBezTo>
                <a:cubicBezTo>
                  <a:pt x="6408" y="8304"/>
                  <a:pt x="6575" y="8114"/>
                  <a:pt x="6671" y="8021"/>
                </a:cubicBezTo>
                <a:cubicBezTo>
                  <a:pt x="6766" y="7926"/>
                  <a:pt x="8233" y="6440"/>
                  <a:pt x="8306" y="6370"/>
                </a:cubicBezTo>
                <a:cubicBezTo>
                  <a:pt x="8377" y="6300"/>
                  <a:pt x="8464" y="6167"/>
                  <a:pt x="8349" y="6018"/>
                </a:cubicBezTo>
                <a:cubicBezTo>
                  <a:pt x="8235" y="5868"/>
                  <a:pt x="7817" y="5261"/>
                  <a:pt x="7550" y="4867"/>
                </a:cubicBezTo>
                <a:cubicBezTo>
                  <a:pt x="5603" y="2001"/>
                  <a:pt x="12876" y="57"/>
                  <a:pt x="11758" y="25"/>
                </a:cubicBezTo>
                <a:cubicBezTo>
                  <a:pt x="11190" y="9"/>
                  <a:pt x="8909" y="-20"/>
                  <a:pt x="8569" y="21"/>
                </a:cubicBezTo>
                <a:cubicBezTo>
                  <a:pt x="7186" y="186"/>
                  <a:pt x="5452" y="1638"/>
                  <a:pt x="4578" y="2313"/>
                </a:cubicBezTo>
                <a:cubicBezTo>
                  <a:pt x="3437" y="3196"/>
                  <a:pt x="3011" y="3711"/>
                  <a:pt x="2939" y="3781"/>
                </a:cubicBezTo>
                <a:cubicBezTo>
                  <a:pt x="2617" y="4099"/>
                  <a:pt x="2887" y="4832"/>
                  <a:pt x="2303" y="5410"/>
                </a:cubicBezTo>
                <a:cubicBezTo>
                  <a:pt x="1683" y="6021"/>
                  <a:pt x="1297" y="5560"/>
                  <a:pt x="939" y="5913"/>
                </a:cubicBezTo>
                <a:cubicBezTo>
                  <a:pt x="761" y="6090"/>
                  <a:pt x="264" y="6509"/>
                  <a:pt x="122" y="6650"/>
                </a:cubicBezTo>
                <a:cubicBezTo>
                  <a:pt x="-22" y="6790"/>
                  <a:pt x="-48" y="7030"/>
                  <a:pt x="99" y="7219"/>
                </a:cubicBezTo>
                <a:cubicBezTo>
                  <a:pt x="99" y="7219"/>
                  <a:pt x="1459" y="8912"/>
                  <a:pt x="1574" y="9061"/>
                </a:cubicBezTo>
                <a:cubicBezTo>
                  <a:pt x="1688" y="9210"/>
                  <a:pt x="1994" y="9337"/>
                  <a:pt x="2185" y="9149"/>
                </a:cubicBezTo>
                <a:cubicBezTo>
                  <a:pt x="2375" y="8960"/>
                  <a:pt x="2864" y="8477"/>
                  <a:pt x="2947" y="8394"/>
                </a:cubicBezTo>
                <a:cubicBezTo>
                  <a:pt x="3031" y="8312"/>
                  <a:pt x="2893" y="7349"/>
                  <a:pt x="3331" y="696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4" name="Shape 990"/>
          <p:cNvSpPr/>
          <p:nvPr/>
        </p:nvSpPr>
        <p:spPr>
          <a:xfrm>
            <a:off x="5772255" y="2218158"/>
            <a:ext cx="647145" cy="64714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5" name="Group 996"/>
          <p:cNvGrpSpPr/>
          <p:nvPr/>
        </p:nvGrpSpPr>
        <p:grpSpPr>
          <a:xfrm>
            <a:off x="5989995" y="2382661"/>
            <a:ext cx="297549" cy="318136"/>
            <a:chOff x="48040" y="212183"/>
            <a:chExt cx="583929" cy="624331"/>
          </a:xfrm>
        </p:grpSpPr>
        <p:sp>
          <p:nvSpPr>
            <p:cNvPr id="16" name="Shape 991"/>
            <p:cNvSpPr/>
            <p:nvPr/>
          </p:nvSpPr>
          <p:spPr>
            <a:xfrm>
              <a:off x="48040" y="586966"/>
              <a:ext cx="101823" cy="2495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7" name="Shape 992"/>
            <p:cNvSpPr/>
            <p:nvPr/>
          </p:nvSpPr>
          <p:spPr>
            <a:xfrm>
              <a:off x="208742" y="480319"/>
              <a:ext cx="101824" cy="3561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8" name="Shape 993"/>
            <p:cNvSpPr/>
            <p:nvPr/>
          </p:nvSpPr>
          <p:spPr>
            <a:xfrm>
              <a:off x="369444" y="392344"/>
              <a:ext cx="101824" cy="4441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9" name="Shape 994"/>
            <p:cNvSpPr/>
            <p:nvPr/>
          </p:nvSpPr>
          <p:spPr>
            <a:xfrm>
              <a:off x="530147" y="337418"/>
              <a:ext cx="101824" cy="4990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0" name="Shape 1016"/>
            <p:cNvSpPr/>
            <p:nvPr/>
          </p:nvSpPr>
          <p:spPr>
            <a:xfrm>
              <a:off x="54152" y="212183"/>
              <a:ext cx="575923" cy="23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Shape 998"/>
          <p:cNvSpPr/>
          <p:nvPr/>
        </p:nvSpPr>
        <p:spPr>
          <a:xfrm>
            <a:off x="5772255" y="3081327"/>
            <a:ext cx="647145" cy="647145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999"/>
          <p:cNvSpPr/>
          <p:nvPr/>
        </p:nvSpPr>
        <p:spPr>
          <a:xfrm rot="2700000">
            <a:off x="6014004" y="3266540"/>
            <a:ext cx="281224" cy="281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5776082" y="3874342"/>
            <a:ext cx="647145" cy="647145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Shape 1002"/>
          <p:cNvSpPr/>
          <p:nvPr/>
        </p:nvSpPr>
        <p:spPr>
          <a:xfrm rot="21537488">
            <a:off x="6012689" y="4066658"/>
            <a:ext cx="164318" cy="29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7" y="3476"/>
                </a:moveTo>
                <a:cubicBezTo>
                  <a:pt x="16335" y="5612"/>
                  <a:pt x="16335" y="5612"/>
                  <a:pt x="16335" y="5612"/>
                </a:cubicBezTo>
                <a:cubicBezTo>
                  <a:pt x="14486" y="4583"/>
                  <a:pt x="12660" y="4068"/>
                  <a:pt x="10835" y="4068"/>
                </a:cubicBezTo>
                <a:cubicBezTo>
                  <a:pt x="9782" y="4068"/>
                  <a:pt x="8916" y="4222"/>
                  <a:pt x="8237" y="4531"/>
                </a:cubicBezTo>
                <a:cubicBezTo>
                  <a:pt x="7582" y="4827"/>
                  <a:pt x="7231" y="5188"/>
                  <a:pt x="7231" y="5587"/>
                </a:cubicBezTo>
                <a:cubicBezTo>
                  <a:pt x="7231" y="5921"/>
                  <a:pt x="7535" y="6256"/>
                  <a:pt x="8120" y="6591"/>
                </a:cubicBezTo>
                <a:cubicBezTo>
                  <a:pt x="8706" y="6938"/>
                  <a:pt x="9876" y="7299"/>
                  <a:pt x="11631" y="7685"/>
                </a:cubicBezTo>
                <a:cubicBezTo>
                  <a:pt x="14743" y="8380"/>
                  <a:pt x="16873" y="8972"/>
                  <a:pt x="18020" y="9461"/>
                </a:cubicBezTo>
                <a:cubicBezTo>
                  <a:pt x="19166" y="9950"/>
                  <a:pt x="20055" y="10530"/>
                  <a:pt x="20687" y="11225"/>
                </a:cubicBezTo>
                <a:cubicBezTo>
                  <a:pt x="21296" y="11907"/>
                  <a:pt x="21600" y="12679"/>
                  <a:pt x="21600" y="13529"/>
                </a:cubicBezTo>
                <a:cubicBezTo>
                  <a:pt x="21600" y="14379"/>
                  <a:pt x="21272" y="15177"/>
                  <a:pt x="20617" y="15897"/>
                </a:cubicBezTo>
                <a:cubicBezTo>
                  <a:pt x="19962" y="16618"/>
                  <a:pt x="19096" y="17198"/>
                  <a:pt x="18066" y="17622"/>
                </a:cubicBezTo>
                <a:cubicBezTo>
                  <a:pt x="17037" y="18034"/>
                  <a:pt x="15539" y="18356"/>
                  <a:pt x="13573" y="18575"/>
                </a:cubicBezTo>
                <a:cubicBezTo>
                  <a:pt x="13573" y="21600"/>
                  <a:pt x="13573" y="21600"/>
                  <a:pt x="13573" y="21600"/>
                </a:cubicBezTo>
                <a:cubicBezTo>
                  <a:pt x="9618" y="21600"/>
                  <a:pt x="9618" y="21600"/>
                  <a:pt x="9618" y="21600"/>
                </a:cubicBezTo>
                <a:cubicBezTo>
                  <a:pt x="9618" y="18652"/>
                  <a:pt x="9618" y="18652"/>
                  <a:pt x="9618" y="18652"/>
                </a:cubicBezTo>
                <a:cubicBezTo>
                  <a:pt x="7793" y="18536"/>
                  <a:pt x="6225" y="18292"/>
                  <a:pt x="4938" y="17906"/>
                </a:cubicBezTo>
                <a:cubicBezTo>
                  <a:pt x="3159" y="17378"/>
                  <a:pt x="1521" y="16670"/>
                  <a:pt x="0" y="15795"/>
                </a:cubicBezTo>
                <a:cubicBezTo>
                  <a:pt x="4002" y="13593"/>
                  <a:pt x="4002" y="13593"/>
                  <a:pt x="4002" y="13593"/>
                </a:cubicBezTo>
                <a:cubicBezTo>
                  <a:pt x="6576" y="15061"/>
                  <a:pt x="9057" y="15795"/>
                  <a:pt x="11444" y="15795"/>
                </a:cubicBezTo>
                <a:cubicBezTo>
                  <a:pt x="12684" y="15795"/>
                  <a:pt x="13714" y="15563"/>
                  <a:pt x="14603" y="15112"/>
                </a:cubicBezTo>
                <a:cubicBezTo>
                  <a:pt x="15469" y="14649"/>
                  <a:pt x="15913" y="14121"/>
                  <a:pt x="15913" y="13503"/>
                </a:cubicBezTo>
                <a:cubicBezTo>
                  <a:pt x="15913" y="12975"/>
                  <a:pt x="15633" y="12525"/>
                  <a:pt x="15071" y="12126"/>
                </a:cubicBezTo>
                <a:cubicBezTo>
                  <a:pt x="14509" y="11740"/>
                  <a:pt x="13386" y="11341"/>
                  <a:pt x="11748" y="10929"/>
                </a:cubicBezTo>
                <a:cubicBezTo>
                  <a:pt x="8401" y="10105"/>
                  <a:pt x="6155" y="9436"/>
                  <a:pt x="4961" y="8946"/>
                </a:cubicBezTo>
                <a:cubicBezTo>
                  <a:pt x="3791" y="8470"/>
                  <a:pt x="2902" y="7917"/>
                  <a:pt x="2317" y="7312"/>
                </a:cubicBezTo>
                <a:cubicBezTo>
                  <a:pt x="1732" y="6707"/>
                  <a:pt x="1451" y="6063"/>
                  <a:pt x="1451" y="5368"/>
                </a:cubicBezTo>
                <a:cubicBezTo>
                  <a:pt x="1451" y="4235"/>
                  <a:pt x="2223" y="3257"/>
                  <a:pt x="3768" y="2446"/>
                </a:cubicBezTo>
                <a:cubicBezTo>
                  <a:pt x="5312" y="1635"/>
                  <a:pt x="7255" y="1197"/>
                  <a:pt x="9618" y="1133"/>
                </a:cubicBezTo>
                <a:cubicBezTo>
                  <a:pt x="9618" y="0"/>
                  <a:pt x="9618" y="0"/>
                  <a:pt x="9618" y="0"/>
                </a:cubicBezTo>
                <a:cubicBezTo>
                  <a:pt x="13573" y="0"/>
                  <a:pt x="13573" y="0"/>
                  <a:pt x="13573" y="0"/>
                </a:cubicBezTo>
                <a:cubicBezTo>
                  <a:pt x="13573" y="1287"/>
                  <a:pt x="13573" y="1287"/>
                  <a:pt x="13573" y="1287"/>
                </a:cubicBezTo>
                <a:cubicBezTo>
                  <a:pt x="14954" y="1455"/>
                  <a:pt x="16101" y="1686"/>
                  <a:pt x="17037" y="1982"/>
                </a:cubicBezTo>
                <a:cubicBezTo>
                  <a:pt x="17996" y="2278"/>
                  <a:pt x="19119" y="2780"/>
                  <a:pt x="20407" y="347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55342" y="1571240"/>
            <a:ext cx="3516997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加速，加生命</a:t>
            </a:r>
            <a:endParaRPr 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55343" y="1353135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获取坐骑，返回新角色</a:t>
            </a:r>
            <a:endParaRPr lang="zh-CN" altLang="en-US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55344" y="2404174"/>
            <a:ext cx="3516997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构建坐 骑的流程分成绑定角色指针、绘制坐骑身体、绘制坐骑特效这三个固定的步骤</a:t>
            </a:r>
            <a:endParaRPr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5345" y="2186069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流程不变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55343" y="3249808"/>
            <a:ext cx="3516997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坐骑的 内容是不断变化的，角色资源不断变化</a:t>
            </a:r>
            <a:endParaRPr 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5344" y="3031703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坐骑和角色变化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55341" y="4065391"/>
            <a:ext cx="3593124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武器，炮弹</a:t>
            </a:r>
            <a:r>
              <a:rPr lang="en-US" alt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.......</a:t>
            </a:r>
            <a:endParaRPr lang="en-US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55342" y="3847286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扩展其他的</a:t>
            </a:r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Builder</a:t>
            </a:r>
            <a:endParaRPr lang="en-US" alt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2683" y="277812"/>
            <a:ext cx="3720957" cy="955412"/>
            <a:chOff x="311888" y="268014"/>
            <a:chExt cx="3720957" cy="955412"/>
          </a:xfrm>
        </p:grpSpPr>
        <p:sp>
          <p:nvSpPr>
            <p:cNvPr id="37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sz="3600" b="1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建造者模式</a:t>
              </a:r>
              <a:endParaRPr 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" y="1053465"/>
            <a:ext cx="4896485" cy="2507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3547745"/>
            <a:ext cx="4167505" cy="2479040"/>
          </a:xfrm>
          <a:prstGeom prst="rect">
            <a:avLst/>
          </a:prstGeom>
        </p:spPr>
      </p:pic>
      <p:sp>
        <p:nvSpPr>
          <p:cNvPr id="7" name="TextBox 37"/>
          <p:cNvSpPr txBox="1"/>
          <p:nvPr/>
        </p:nvSpPr>
        <p:spPr>
          <a:xfrm>
            <a:off x="432445" y="925884"/>
            <a:ext cx="36004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1176655"/>
            <a:r>
              <a:rPr lang="zh-CN" altLang="en-US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变与不变</a:t>
            </a:r>
            <a:endParaRPr lang="zh-CN" altLang="en-US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7"/>
          <p:cNvSpPr/>
          <p:nvPr/>
        </p:nvSpPr>
        <p:spPr>
          <a:xfrm>
            <a:off x="5772255" y="1353135"/>
            <a:ext cx="647145" cy="64714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988"/>
          <p:cNvSpPr/>
          <p:nvPr/>
        </p:nvSpPr>
        <p:spPr>
          <a:xfrm>
            <a:off x="5959953" y="1517638"/>
            <a:ext cx="357634" cy="31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71" extrusionOk="0">
                <a:moveTo>
                  <a:pt x="2906" y="19280"/>
                </a:moveTo>
                <a:cubicBezTo>
                  <a:pt x="2683" y="19534"/>
                  <a:pt x="2683" y="19946"/>
                  <a:pt x="2906" y="20200"/>
                </a:cubicBezTo>
                <a:lnTo>
                  <a:pt x="3930" y="21326"/>
                </a:lnTo>
                <a:cubicBezTo>
                  <a:pt x="4154" y="21580"/>
                  <a:pt x="4510" y="21473"/>
                  <a:pt x="4734" y="21220"/>
                </a:cubicBezTo>
                <a:lnTo>
                  <a:pt x="10017" y="15372"/>
                </a:lnTo>
                <a:lnTo>
                  <a:pt x="8398" y="13299"/>
                </a:lnTo>
                <a:cubicBezTo>
                  <a:pt x="8398" y="13299"/>
                  <a:pt x="2906" y="19280"/>
                  <a:pt x="2906" y="19280"/>
                </a:cubicBezTo>
                <a:close/>
                <a:moveTo>
                  <a:pt x="21387" y="2723"/>
                </a:moveTo>
                <a:cubicBezTo>
                  <a:pt x="21307" y="2125"/>
                  <a:pt x="21031" y="2252"/>
                  <a:pt x="20888" y="2505"/>
                </a:cubicBezTo>
                <a:cubicBezTo>
                  <a:pt x="20746" y="2758"/>
                  <a:pt x="20111" y="3840"/>
                  <a:pt x="19852" y="4329"/>
                </a:cubicBezTo>
                <a:cubicBezTo>
                  <a:pt x="19593" y="4815"/>
                  <a:pt x="18956" y="5772"/>
                  <a:pt x="17770" y="4826"/>
                </a:cubicBezTo>
                <a:cubicBezTo>
                  <a:pt x="16533" y="3843"/>
                  <a:pt x="16963" y="3157"/>
                  <a:pt x="17179" y="2694"/>
                </a:cubicBezTo>
                <a:cubicBezTo>
                  <a:pt x="17395" y="2232"/>
                  <a:pt x="18059" y="931"/>
                  <a:pt x="18155" y="768"/>
                </a:cubicBezTo>
                <a:cubicBezTo>
                  <a:pt x="18251" y="605"/>
                  <a:pt x="18139" y="129"/>
                  <a:pt x="17756" y="329"/>
                </a:cubicBezTo>
                <a:cubicBezTo>
                  <a:pt x="17372" y="527"/>
                  <a:pt x="15039" y="1572"/>
                  <a:pt x="14715" y="3066"/>
                </a:cubicBezTo>
                <a:cubicBezTo>
                  <a:pt x="14386" y="4590"/>
                  <a:pt x="14993" y="5950"/>
                  <a:pt x="13800" y="7301"/>
                </a:cubicBezTo>
                <a:lnTo>
                  <a:pt x="12355" y="8998"/>
                </a:lnTo>
                <a:lnTo>
                  <a:pt x="13806" y="10898"/>
                </a:lnTo>
                <a:lnTo>
                  <a:pt x="15589" y="8995"/>
                </a:lnTo>
                <a:cubicBezTo>
                  <a:pt x="16013" y="8514"/>
                  <a:pt x="16919" y="8048"/>
                  <a:pt x="17740" y="8257"/>
                </a:cubicBezTo>
                <a:cubicBezTo>
                  <a:pt x="19498" y="8705"/>
                  <a:pt x="20456" y="7962"/>
                  <a:pt x="21035" y="6733"/>
                </a:cubicBezTo>
                <a:cubicBezTo>
                  <a:pt x="21552" y="5635"/>
                  <a:pt x="21466" y="3322"/>
                  <a:pt x="21387" y="2723"/>
                </a:cubicBezTo>
                <a:close/>
                <a:moveTo>
                  <a:pt x="9478" y="7592"/>
                </a:moveTo>
                <a:cubicBezTo>
                  <a:pt x="9350" y="7424"/>
                  <a:pt x="9189" y="7421"/>
                  <a:pt x="9050" y="7558"/>
                </a:cubicBezTo>
                <a:lnTo>
                  <a:pt x="7506" y="9074"/>
                </a:lnTo>
                <a:cubicBezTo>
                  <a:pt x="7384" y="9194"/>
                  <a:pt x="7369" y="9419"/>
                  <a:pt x="7477" y="9559"/>
                </a:cubicBezTo>
                <a:lnTo>
                  <a:pt x="16408" y="20996"/>
                </a:lnTo>
                <a:cubicBezTo>
                  <a:pt x="16616" y="21268"/>
                  <a:pt x="16979" y="21295"/>
                  <a:pt x="17217" y="21061"/>
                </a:cubicBezTo>
                <a:lnTo>
                  <a:pt x="18263" y="20076"/>
                </a:lnTo>
                <a:cubicBezTo>
                  <a:pt x="18500" y="19839"/>
                  <a:pt x="18526" y="19429"/>
                  <a:pt x="18317" y="19158"/>
                </a:cubicBezTo>
                <a:cubicBezTo>
                  <a:pt x="18317" y="19158"/>
                  <a:pt x="9478" y="7592"/>
                  <a:pt x="9478" y="7592"/>
                </a:cubicBezTo>
                <a:close/>
                <a:moveTo>
                  <a:pt x="3331" y="6965"/>
                </a:moveTo>
                <a:cubicBezTo>
                  <a:pt x="4336" y="6088"/>
                  <a:pt x="5170" y="6693"/>
                  <a:pt x="6282" y="8142"/>
                </a:cubicBezTo>
                <a:cubicBezTo>
                  <a:pt x="6408" y="8304"/>
                  <a:pt x="6575" y="8114"/>
                  <a:pt x="6671" y="8021"/>
                </a:cubicBezTo>
                <a:cubicBezTo>
                  <a:pt x="6766" y="7926"/>
                  <a:pt x="8233" y="6440"/>
                  <a:pt x="8306" y="6370"/>
                </a:cubicBezTo>
                <a:cubicBezTo>
                  <a:pt x="8377" y="6300"/>
                  <a:pt x="8464" y="6167"/>
                  <a:pt x="8349" y="6018"/>
                </a:cubicBezTo>
                <a:cubicBezTo>
                  <a:pt x="8235" y="5868"/>
                  <a:pt x="7817" y="5261"/>
                  <a:pt x="7550" y="4867"/>
                </a:cubicBezTo>
                <a:cubicBezTo>
                  <a:pt x="5603" y="2001"/>
                  <a:pt x="12876" y="57"/>
                  <a:pt x="11758" y="25"/>
                </a:cubicBezTo>
                <a:cubicBezTo>
                  <a:pt x="11190" y="9"/>
                  <a:pt x="8909" y="-20"/>
                  <a:pt x="8569" y="21"/>
                </a:cubicBezTo>
                <a:cubicBezTo>
                  <a:pt x="7186" y="186"/>
                  <a:pt x="5452" y="1638"/>
                  <a:pt x="4578" y="2313"/>
                </a:cubicBezTo>
                <a:cubicBezTo>
                  <a:pt x="3437" y="3196"/>
                  <a:pt x="3011" y="3711"/>
                  <a:pt x="2939" y="3781"/>
                </a:cubicBezTo>
                <a:cubicBezTo>
                  <a:pt x="2617" y="4099"/>
                  <a:pt x="2887" y="4832"/>
                  <a:pt x="2303" y="5410"/>
                </a:cubicBezTo>
                <a:cubicBezTo>
                  <a:pt x="1683" y="6021"/>
                  <a:pt x="1297" y="5560"/>
                  <a:pt x="939" y="5913"/>
                </a:cubicBezTo>
                <a:cubicBezTo>
                  <a:pt x="761" y="6090"/>
                  <a:pt x="264" y="6509"/>
                  <a:pt x="122" y="6650"/>
                </a:cubicBezTo>
                <a:cubicBezTo>
                  <a:pt x="-22" y="6790"/>
                  <a:pt x="-48" y="7030"/>
                  <a:pt x="99" y="7219"/>
                </a:cubicBezTo>
                <a:cubicBezTo>
                  <a:pt x="99" y="7219"/>
                  <a:pt x="1459" y="8912"/>
                  <a:pt x="1574" y="9061"/>
                </a:cubicBezTo>
                <a:cubicBezTo>
                  <a:pt x="1688" y="9210"/>
                  <a:pt x="1994" y="9337"/>
                  <a:pt x="2185" y="9149"/>
                </a:cubicBezTo>
                <a:cubicBezTo>
                  <a:pt x="2375" y="8960"/>
                  <a:pt x="2864" y="8477"/>
                  <a:pt x="2947" y="8394"/>
                </a:cubicBezTo>
                <a:cubicBezTo>
                  <a:pt x="3031" y="8312"/>
                  <a:pt x="2893" y="7349"/>
                  <a:pt x="3331" y="696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4" name="Shape 990"/>
          <p:cNvSpPr/>
          <p:nvPr/>
        </p:nvSpPr>
        <p:spPr>
          <a:xfrm>
            <a:off x="5772255" y="2218158"/>
            <a:ext cx="647145" cy="64714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5" name="Group 996"/>
          <p:cNvGrpSpPr/>
          <p:nvPr/>
        </p:nvGrpSpPr>
        <p:grpSpPr>
          <a:xfrm>
            <a:off x="5989995" y="2382661"/>
            <a:ext cx="297549" cy="318136"/>
            <a:chOff x="48040" y="212183"/>
            <a:chExt cx="583929" cy="624331"/>
          </a:xfrm>
        </p:grpSpPr>
        <p:sp>
          <p:nvSpPr>
            <p:cNvPr id="16" name="Shape 991"/>
            <p:cNvSpPr/>
            <p:nvPr/>
          </p:nvSpPr>
          <p:spPr>
            <a:xfrm>
              <a:off x="48040" y="586966"/>
              <a:ext cx="101823" cy="2495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7" name="Shape 992"/>
            <p:cNvSpPr/>
            <p:nvPr/>
          </p:nvSpPr>
          <p:spPr>
            <a:xfrm>
              <a:off x="208742" y="480319"/>
              <a:ext cx="101824" cy="3561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8" name="Shape 993"/>
            <p:cNvSpPr/>
            <p:nvPr/>
          </p:nvSpPr>
          <p:spPr>
            <a:xfrm>
              <a:off x="369444" y="392344"/>
              <a:ext cx="101824" cy="4441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9" name="Shape 994"/>
            <p:cNvSpPr/>
            <p:nvPr/>
          </p:nvSpPr>
          <p:spPr>
            <a:xfrm>
              <a:off x="530147" y="337418"/>
              <a:ext cx="101824" cy="4990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0" name="Shape 1016"/>
            <p:cNvSpPr/>
            <p:nvPr/>
          </p:nvSpPr>
          <p:spPr>
            <a:xfrm>
              <a:off x="54152" y="212183"/>
              <a:ext cx="575923" cy="23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Shape 998"/>
          <p:cNvSpPr/>
          <p:nvPr/>
        </p:nvSpPr>
        <p:spPr>
          <a:xfrm>
            <a:off x="5772255" y="3081327"/>
            <a:ext cx="647145" cy="647145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999"/>
          <p:cNvSpPr/>
          <p:nvPr/>
        </p:nvSpPr>
        <p:spPr>
          <a:xfrm rot="2700000">
            <a:off x="6014004" y="3266540"/>
            <a:ext cx="281224" cy="281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5776082" y="3874342"/>
            <a:ext cx="647145" cy="647145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Shape 1002"/>
          <p:cNvSpPr/>
          <p:nvPr/>
        </p:nvSpPr>
        <p:spPr>
          <a:xfrm rot="21537488">
            <a:off x="6012689" y="4066658"/>
            <a:ext cx="164318" cy="29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7" y="3476"/>
                </a:moveTo>
                <a:cubicBezTo>
                  <a:pt x="16335" y="5612"/>
                  <a:pt x="16335" y="5612"/>
                  <a:pt x="16335" y="5612"/>
                </a:cubicBezTo>
                <a:cubicBezTo>
                  <a:pt x="14486" y="4583"/>
                  <a:pt x="12660" y="4068"/>
                  <a:pt x="10835" y="4068"/>
                </a:cubicBezTo>
                <a:cubicBezTo>
                  <a:pt x="9782" y="4068"/>
                  <a:pt x="8916" y="4222"/>
                  <a:pt x="8237" y="4531"/>
                </a:cubicBezTo>
                <a:cubicBezTo>
                  <a:pt x="7582" y="4827"/>
                  <a:pt x="7231" y="5188"/>
                  <a:pt x="7231" y="5587"/>
                </a:cubicBezTo>
                <a:cubicBezTo>
                  <a:pt x="7231" y="5921"/>
                  <a:pt x="7535" y="6256"/>
                  <a:pt x="8120" y="6591"/>
                </a:cubicBezTo>
                <a:cubicBezTo>
                  <a:pt x="8706" y="6938"/>
                  <a:pt x="9876" y="7299"/>
                  <a:pt x="11631" y="7685"/>
                </a:cubicBezTo>
                <a:cubicBezTo>
                  <a:pt x="14743" y="8380"/>
                  <a:pt x="16873" y="8972"/>
                  <a:pt x="18020" y="9461"/>
                </a:cubicBezTo>
                <a:cubicBezTo>
                  <a:pt x="19166" y="9950"/>
                  <a:pt x="20055" y="10530"/>
                  <a:pt x="20687" y="11225"/>
                </a:cubicBezTo>
                <a:cubicBezTo>
                  <a:pt x="21296" y="11907"/>
                  <a:pt x="21600" y="12679"/>
                  <a:pt x="21600" y="13529"/>
                </a:cubicBezTo>
                <a:cubicBezTo>
                  <a:pt x="21600" y="14379"/>
                  <a:pt x="21272" y="15177"/>
                  <a:pt x="20617" y="15897"/>
                </a:cubicBezTo>
                <a:cubicBezTo>
                  <a:pt x="19962" y="16618"/>
                  <a:pt x="19096" y="17198"/>
                  <a:pt x="18066" y="17622"/>
                </a:cubicBezTo>
                <a:cubicBezTo>
                  <a:pt x="17037" y="18034"/>
                  <a:pt x="15539" y="18356"/>
                  <a:pt x="13573" y="18575"/>
                </a:cubicBezTo>
                <a:cubicBezTo>
                  <a:pt x="13573" y="21600"/>
                  <a:pt x="13573" y="21600"/>
                  <a:pt x="13573" y="21600"/>
                </a:cubicBezTo>
                <a:cubicBezTo>
                  <a:pt x="9618" y="21600"/>
                  <a:pt x="9618" y="21600"/>
                  <a:pt x="9618" y="21600"/>
                </a:cubicBezTo>
                <a:cubicBezTo>
                  <a:pt x="9618" y="18652"/>
                  <a:pt x="9618" y="18652"/>
                  <a:pt x="9618" y="18652"/>
                </a:cubicBezTo>
                <a:cubicBezTo>
                  <a:pt x="7793" y="18536"/>
                  <a:pt x="6225" y="18292"/>
                  <a:pt x="4938" y="17906"/>
                </a:cubicBezTo>
                <a:cubicBezTo>
                  <a:pt x="3159" y="17378"/>
                  <a:pt x="1521" y="16670"/>
                  <a:pt x="0" y="15795"/>
                </a:cubicBezTo>
                <a:cubicBezTo>
                  <a:pt x="4002" y="13593"/>
                  <a:pt x="4002" y="13593"/>
                  <a:pt x="4002" y="13593"/>
                </a:cubicBezTo>
                <a:cubicBezTo>
                  <a:pt x="6576" y="15061"/>
                  <a:pt x="9057" y="15795"/>
                  <a:pt x="11444" y="15795"/>
                </a:cubicBezTo>
                <a:cubicBezTo>
                  <a:pt x="12684" y="15795"/>
                  <a:pt x="13714" y="15563"/>
                  <a:pt x="14603" y="15112"/>
                </a:cubicBezTo>
                <a:cubicBezTo>
                  <a:pt x="15469" y="14649"/>
                  <a:pt x="15913" y="14121"/>
                  <a:pt x="15913" y="13503"/>
                </a:cubicBezTo>
                <a:cubicBezTo>
                  <a:pt x="15913" y="12975"/>
                  <a:pt x="15633" y="12525"/>
                  <a:pt x="15071" y="12126"/>
                </a:cubicBezTo>
                <a:cubicBezTo>
                  <a:pt x="14509" y="11740"/>
                  <a:pt x="13386" y="11341"/>
                  <a:pt x="11748" y="10929"/>
                </a:cubicBezTo>
                <a:cubicBezTo>
                  <a:pt x="8401" y="10105"/>
                  <a:pt x="6155" y="9436"/>
                  <a:pt x="4961" y="8946"/>
                </a:cubicBezTo>
                <a:cubicBezTo>
                  <a:pt x="3791" y="8470"/>
                  <a:pt x="2902" y="7917"/>
                  <a:pt x="2317" y="7312"/>
                </a:cubicBezTo>
                <a:cubicBezTo>
                  <a:pt x="1732" y="6707"/>
                  <a:pt x="1451" y="6063"/>
                  <a:pt x="1451" y="5368"/>
                </a:cubicBezTo>
                <a:cubicBezTo>
                  <a:pt x="1451" y="4235"/>
                  <a:pt x="2223" y="3257"/>
                  <a:pt x="3768" y="2446"/>
                </a:cubicBezTo>
                <a:cubicBezTo>
                  <a:pt x="5312" y="1635"/>
                  <a:pt x="7255" y="1197"/>
                  <a:pt x="9618" y="1133"/>
                </a:cubicBezTo>
                <a:cubicBezTo>
                  <a:pt x="9618" y="0"/>
                  <a:pt x="9618" y="0"/>
                  <a:pt x="9618" y="0"/>
                </a:cubicBezTo>
                <a:cubicBezTo>
                  <a:pt x="13573" y="0"/>
                  <a:pt x="13573" y="0"/>
                  <a:pt x="13573" y="0"/>
                </a:cubicBezTo>
                <a:cubicBezTo>
                  <a:pt x="13573" y="1287"/>
                  <a:pt x="13573" y="1287"/>
                  <a:pt x="13573" y="1287"/>
                </a:cubicBezTo>
                <a:cubicBezTo>
                  <a:pt x="14954" y="1455"/>
                  <a:pt x="16101" y="1686"/>
                  <a:pt x="17037" y="1982"/>
                </a:cubicBezTo>
                <a:cubicBezTo>
                  <a:pt x="17996" y="2278"/>
                  <a:pt x="19119" y="2780"/>
                  <a:pt x="20407" y="347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55342" y="1571240"/>
            <a:ext cx="3516997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加速，加炮弹威力</a:t>
            </a:r>
            <a:endParaRPr 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55343" y="1353135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获取药水，返回新属性</a:t>
            </a:r>
            <a:endParaRPr lang="zh-CN" altLang="en-US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55344" y="2404174"/>
            <a:ext cx="3516997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满足道具上扩展额外的功能</a:t>
            </a:r>
            <a:endParaRPr 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5130" y="2186305"/>
            <a:ext cx="3077845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基类不变，采用继承的方式包装被装饰类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55343" y="3249808"/>
            <a:ext cx="3516997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属性增强仅与这一个道具的方法增强相关</a:t>
            </a:r>
            <a:endParaRPr 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5344" y="3031703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角色只需一个道具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55342" y="3847286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调用直观</a:t>
            </a:r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便于管理</a:t>
            </a:r>
            <a:endParaRPr lang="zh-CN" altLang="en-US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2683" y="277812"/>
            <a:ext cx="3720957" cy="955412"/>
            <a:chOff x="311888" y="268014"/>
            <a:chExt cx="3720957" cy="955412"/>
          </a:xfrm>
        </p:grpSpPr>
        <p:sp>
          <p:nvSpPr>
            <p:cNvPr id="37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sz="3600" b="1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装饰模式</a:t>
              </a:r>
              <a:endParaRPr 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37"/>
          <p:cNvSpPr txBox="1"/>
          <p:nvPr/>
        </p:nvSpPr>
        <p:spPr>
          <a:xfrm>
            <a:off x="432445" y="925884"/>
            <a:ext cx="36004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1176655"/>
            <a:r>
              <a:rPr lang="zh-CN" altLang="en-US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效果与方法增强</a:t>
            </a:r>
            <a:endParaRPr lang="zh-CN" altLang="en-US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233170"/>
            <a:ext cx="5242560" cy="3672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5" y="4367530"/>
            <a:ext cx="3412490" cy="1782445"/>
          </a:xfrm>
          <a:prstGeom prst="rect">
            <a:avLst/>
          </a:prstGeom>
        </p:spPr>
      </p:pic>
      <p:sp>
        <p:nvSpPr>
          <p:cNvPr id="5" name="TextBox 28"/>
          <p:cNvSpPr txBox="1"/>
          <p:nvPr/>
        </p:nvSpPr>
        <p:spPr>
          <a:xfrm>
            <a:off x="6755130" y="4090035"/>
            <a:ext cx="4428490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CTool newTool;</a:t>
            </a:r>
            <a:endParaRPr lang="en-US" alt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CToolDecorate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decor;</a:t>
            </a:r>
            <a:endParaRPr lang="en-US" alt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newTool =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decor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.Decorate(CToolPower c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ToolPower1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newTool =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decor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.Decorate(CToolPower c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ToolPower2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</a:t>
            </a:r>
            <a:endParaRPr lang="en-US" alt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newTool =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decor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.Decorate(CToolPower c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ToolShell1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</a:t>
            </a:r>
            <a:endParaRPr lang="en-US" alt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  <p:bldP spid="29" grpId="0"/>
      <p:bldP spid="30" grpId="0"/>
      <p:bldP spid="3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7"/>
          <p:cNvSpPr/>
          <p:nvPr/>
        </p:nvSpPr>
        <p:spPr>
          <a:xfrm>
            <a:off x="5772255" y="1353135"/>
            <a:ext cx="647145" cy="64714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988"/>
          <p:cNvSpPr/>
          <p:nvPr/>
        </p:nvSpPr>
        <p:spPr>
          <a:xfrm>
            <a:off x="5959953" y="1517638"/>
            <a:ext cx="357634" cy="31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71" extrusionOk="0">
                <a:moveTo>
                  <a:pt x="2906" y="19280"/>
                </a:moveTo>
                <a:cubicBezTo>
                  <a:pt x="2683" y="19534"/>
                  <a:pt x="2683" y="19946"/>
                  <a:pt x="2906" y="20200"/>
                </a:cubicBezTo>
                <a:lnTo>
                  <a:pt x="3930" y="21326"/>
                </a:lnTo>
                <a:cubicBezTo>
                  <a:pt x="4154" y="21580"/>
                  <a:pt x="4510" y="21473"/>
                  <a:pt x="4734" y="21220"/>
                </a:cubicBezTo>
                <a:lnTo>
                  <a:pt x="10017" y="15372"/>
                </a:lnTo>
                <a:lnTo>
                  <a:pt x="8398" y="13299"/>
                </a:lnTo>
                <a:cubicBezTo>
                  <a:pt x="8398" y="13299"/>
                  <a:pt x="2906" y="19280"/>
                  <a:pt x="2906" y="19280"/>
                </a:cubicBezTo>
                <a:close/>
                <a:moveTo>
                  <a:pt x="21387" y="2723"/>
                </a:moveTo>
                <a:cubicBezTo>
                  <a:pt x="21307" y="2125"/>
                  <a:pt x="21031" y="2252"/>
                  <a:pt x="20888" y="2505"/>
                </a:cubicBezTo>
                <a:cubicBezTo>
                  <a:pt x="20746" y="2758"/>
                  <a:pt x="20111" y="3840"/>
                  <a:pt x="19852" y="4329"/>
                </a:cubicBezTo>
                <a:cubicBezTo>
                  <a:pt x="19593" y="4815"/>
                  <a:pt x="18956" y="5772"/>
                  <a:pt x="17770" y="4826"/>
                </a:cubicBezTo>
                <a:cubicBezTo>
                  <a:pt x="16533" y="3843"/>
                  <a:pt x="16963" y="3157"/>
                  <a:pt x="17179" y="2694"/>
                </a:cubicBezTo>
                <a:cubicBezTo>
                  <a:pt x="17395" y="2232"/>
                  <a:pt x="18059" y="931"/>
                  <a:pt x="18155" y="768"/>
                </a:cubicBezTo>
                <a:cubicBezTo>
                  <a:pt x="18251" y="605"/>
                  <a:pt x="18139" y="129"/>
                  <a:pt x="17756" y="329"/>
                </a:cubicBezTo>
                <a:cubicBezTo>
                  <a:pt x="17372" y="527"/>
                  <a:pt x="15039" y="1572"/>
                  <a:pt x="14715" y="3066"/>
                </a:cubicBezTo>
                <a:cubicBezTo>
                  <a:pt x="14386" y="4590"/>
                  <a:pt x="14993" y="5950"/>
                  <a:pt x="13800" y="7301"/>
                </a:cubicBezTo>
                <a:lnTo>
                  <a:pt x="12355" y="8998"/>
                </a:lnTo>
                <a:lnTo>
                  <a:pt x="13806" y="10898"/>
                </a:lnTo>
                <a:lnTo>
                  <a:pt x="15589" y="8995"/>
                </a:lnTo>
                <a:cubicBezTo>
                  <a:pt x="16013" y="8514"/>
                  <a:pt x="16919" y="8048"/>
                  <a:pt x="17740" y="8257"/>
                </a:cubicBezTo>
                <a:cubicBezTo>
                  <a:pt x="19498" y="8705"/>
                  <a:pt x="20456" y="7962"/>
                  <a:pt x="21035" y="6733"/>
                </a:cubicBezTo>
                <a:cubicBezTo>
                  <a:pt x="21552" y="5635"/>
                  <a:pt x="21466" y="3322"/>
                  <a:pt x="21387" y="2723"/>
                </a:cubicBezTo>
                <a:close/>
                <a:moveTo>
                  <a:pt x="9478" y="7592"/>
                </a:moveTo>
                <a:cubicBezTo>
                  <a:pt x="9350" y="7424"/>
                  <a:pt x="9189" y="7421"/>
                  <a:pt x="9050" y="7558"/>
                </a:cubicBezTo>
                <a:lnTo>
                  <a:pt x="7506" y="9074"/>
                </a:lnTo>
                <a:cubicBezTo>
                  <a:pt x="7384" y="9194"/>
                  <a:pt x="7369" y="9419"/>
                  <a:pt x="7477" y="9559"/>
                </a:cubicBezTo>
                <a:lnTo>
                  <a:pt x="16408" y="20996"/>
                </a:lnTo>
                <a:cubicBezTo>
                  <a:pt x="16616" y="21268"/>
                  <a:pt x="16979" y="21295"/>
                  <a:pt x="17217" y="21061"/>
                </a:cubicBezTo>
                <a:lnTo>
                  <a:pt x="18263" y="20076"/>
                </a:lnTo>
                <a:cubicBezTo>
                  <a:pt x="18500" y="19839"/>
                  <a:pt x="18526" y="19429"/>
                  <a:pt x="18317" y="19158"/>
                </a:cubicBezTo>
                <a:cubicBezTo>
                  <a:pt x="18317" y="19158"/>
                  <a:pt x="9478" y="7592"/>
                  <a:pt x="9478" y="7592"/>
                </a:cubicBezTo>
                <a:close/>
                <a:moveTo>
                  <a:pt x="3331" y="6965"/>
                </a:moveTo>
                <a:cubicBezTo>
                  <a:pt x="4336" y="6088"/>
                  <a:pt x="5170" y="6693"/>
                  <a:pt x="6282" y="8142"/>
                </a:cubicBezTo>
                <a:cubicBezTo>
                  <a:pt x="6408" y="8304"/>
                  <a:pt x="6575" y="8114"/>
                  <a:pt x="6671" y="8021"/>
                </a:cubicBezTo>
                <a:cubicBezTo>
                  <a:pt x="6766" y="7926"/>
                  <a:pt x="8233" y="6440"/>
                  <a:pt x="8306" y="6370"/>
                </a:cubicBezTo>
                <a:cubicBezTo>
                  <a:pt x="8377" y="6300"/>
                  <a:pt x="8464" y="6167"/>
                  <a:pt x="8349" y="6018"/>
                </a:cubicBezTo>
                <a:cubicBezTo>
                  <a:pt x="8235" y="5868"/>
                  <a:pt x="7817" y="5261"/>
                  <a:pt x="7550" y="4867"/>
                </a:cubicBezTo>
                <a:cubicBezTo>
                  <a:pt x="5603" y="2001"/>
                  <a:pt x="12876" y="57"/>
                  <a:pt x="11758" y="25"/>
                </a:cubicBezTo>
                <a:cubicBezTo>
                  <a:pt x="11190" y="9"/>
                  <a:pt x="8909" y="-20"/>
                  <a:pt x="8569" y="21"/>
                </a:cubicBezTo>
                <a:cubicBezTo>
                  <a:pt x="7186" y="186"/>
                  <a:pt x="5452" y="1638"/>
                  <a:pt x="4578" y="2313"/>
                </a:cubicBezTo>
                <a:cubicBezTo>
                  <a:pt x="3437" y="3196"/>
                  <a:pt x="3011" y="3711"/>
                  <a:pt x="2939" y="3781"/>
                </a:cubicBezTo>
                <a:cubicBezTo>
                  <a:pt x="2617" y="4099"/>
                  <a:pt x="2887" y="4832"/>
                  <a:pt x="2303" y="5410"/>
                </a:cubicBezTo>
                <a:cubicBezTo>
                  <a:pt x="1683" y="6021"/>
                  <a:pt x="1297" y="5560"/>
                  <a:pt x="939" y="5913"/>
                </a:cubicBezTo>
                <a:cubicBezTo>
                  <a:pt x="761" y="6090"/>
                  <a:pt x="264" y="6509"/>
                  <a:pt x="122" y="6650"/>
                </a:cubicBezTo>
                <a:cubicBezTo>
                  <a:pt x="-22" y="6790"/>
                  <a:pt x="-48" y="7030"/>
                  <a:pt x="99" y="7219"/>
                </a:cubicBezTo>
                <a:cubicBezTo>
                  <a:pt x="99" y="7219"/>
                  <a:pt x="1459" y="8912"/>
                  <a:pt x="1574" y="9061"/>
                </a:cubicBezTo>
                <a:cubicBezTo>
                  <a:pt x="1688" y="9210"/>
                  <a:pt x="1994" y="9337"/>
                  <a:pt x="2185" y="9149"/>
                </a:cubicBezTo>
                <a:cubicBezTo>
                  <a:pt x="2375" y="8960"/>
                  <a:pt x="2864" y="8477"/>
                  <a:pt x="2947" y="8394"/>
                </a:cubicBezTo>
                <a:cubicBezTo>
                  <a:pt x="3031" y="8312"/>
                  <a:pt x="2893" y="7349"/>
                  <a:pt x="3331" y="696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4" name="Shape 990"/>
          <p:cNvSpPr/>
          <p:nvPr/>
        </p:nvSpPr>
        <p:spPr>
          <a:xfrm>
            <a:off x="5772255" y="2218158"/>
            <a:ext cx="647145" cy="64714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5" name="Group 996"/>
          <p:cNvGrpSpPr/>
          <p:nvPr/>
        </p:nvGrpSpPr>
        <p:grpSpPr>
          <a:xfrm>
            <a:off x="5989995" y="2382661"/>
            <a:ext cx="297549" cy="318136"/>
            <a:chOff x="48040" y="212183"/>
            <a:chExt cx="583929" cy="624331"/>
          </a:xfrm>
        </p:grpSpPr>
        <p:sp>
          <p:nvSpPr>
            <p:cNvPr id="16" name="Shape 991"/>
            <p:cNvSpPr/>
            <p:nvPr/>
          </p:nvSpPr>
          <p:spPr>
            <a:xfrm>
              <a:off x="48040" y="586966"/>
              <a:ext cx="101823" cy="2495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7" name="Shape 992"/>
            <p:cNvSpPr/>
            <p:nvPr/>
          </p:nvSpPr>
          <p:spPr>
            <a:xfrm>
              <a:off x="208742" y="480319"/>
              <a:ext cx="101824" cy="3561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8" name="Shape 993"/>
            <p:cNvSpPr/>
            <p:nvPr/>
          </p:nvSpPr>
          <p:spPr>
            <a:xfrm>
              <a:off x="369444" y="392344"/>
              <a:ext cx="101824" cy="4441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9" name="Shape 994"/>
            <p:cNvSpPr/>
            <p:nvPr/>
          </p:nvSpPr>
          <p:spPr>
            <a:xfrm>
              <a:off x="530147" y="337418"/>
              <a:ext cx="101824" cy="4990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0" name="Shape 1016"/>
            <p:cNvSpPr/>
            <p:nvPr/>
          </p:nvSpPr>
          <p:spPr>
            <a:xfrm>
              <a:off x="54152" y="212183"/>
              <a:ext cx="575923" cy="23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Shape 998"/>
          <p:cNvSpPr/>
          <p:nvPr/>
        </p:nvSpPr>
        <p:spPr>
          <a:xfrm>
            <a:off x="5772255" y="3081327"/>
            <a:ext cx="647145" cy="647145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999"/>
          <p:cNvSpPr/>
          <p:nvPr/>
        </p:nvSpPr>
        <p:spPr>
          <a:xfrm rot="2700000">
            <a:off x="6014004" y="3266540"/>
            <a:ext cx="281224" cy="281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5776082" y="3874342"/>
            <a:ext cx="647145" cy="647145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Shape 1002"/>
          <p:cNvSpPr/>
          <p:nvPr/>
        </p:nvSpPr>
        <p:spPr>
          <a:xfrm rot="21537488">
            <a:off x="6012689" y="4066658"/>
            <a:ext cx="164318" cy="29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7" y="3476"/>
                </a:moveTo>
                <a:cubicBezTo>
                  <a:pt x="16335" y="5612"/>
                  <a:pt x="16335" y="5612"/>
                  <a:pt x="16335" y="5612"/>
                </a:cubicBezTo>
                <a:cubicBezTo>
                  <a:pt x="14486" y="4583"/>
                  <a:pt x="12660" y="4068"/>
                  <a:pt x="10835" y="4068"/>
                </a:cubicBezTo>
                <a:cubicBezTo>
                  <a:pt x="9782" y="4068"/>
                  <a:pt x="8916" y="4222"/>
                  <a:pt x="8237" y="4531"/>
                </a:cubicBezTo>
                <a:cubicBezTo>
                  <a:pt x="7582" y="4827"/>
                  <a:pt x="7231" y="5188"/>
                  <a:pt x="7231" y="5587"/>
                </a:cubicBezTo>
                <a:cubicBezTo>
                  <a:pt x="7231" y="5921"/>
                  <a:pt x="7535" y="6256"/>
                  <a:pt x="8120" y="6591"/>
                </a:cubicBezTo>
                <a:cubicBezTo>
                  <a:pt x="8706" y="6938"/>
                  <a:pt x="9876" y="7299"/>
                  <a:pt x="11631" y="7685"/>
                </a:cubicBezTo>
                <a:cubicBezTo>
                  <a:pt x="14743" y="8380"/>
                  <a:pt x="16873" y="8972"/>
                  <a:pt x="18020" y="9461"/>
                </a:cubicBezTo>
                <a:cubicBezTo>
                  <a:pt x="19166" y="9950"/>
                  <a:pt x="20055" y="10530"/>
                  <a:pt x="20687" y="11225"/>
                </a:cubicBezTo>
                <a:cubicBezTo>
                  <a:pt x="21296" y="11907"/>
                  <a:pt x="21600" y="12679"/>
                  <a:pt x="21600" y="13529"/>
                </a:cubicBezTo>
                <a:cubicBezTo>
                  <a:pt x="21600" y="14379"/>
                  <a:pt x="21272" y="15177"/>
                  <a:pt x="20617" y="15897"/>
                </a:cubicBezTo>
                <a:cubicBezTo>
                  <a:pt x="19962" y="16618"/>
                  <a:pt x="19096" y="17198"/>
                  <a:pt x="18066" y="17622"/>
                </a:cubicBezTo>
                <a:cubicBezTo>
                  <a:pt x="17037" y="18034"/>
                  <a:pt x="15539" y="18356"/>
                  <a:pt x="13573" y="18575"/>
                </a:cubicBezTo>
                <a:cubicBezTo>
                  <a:pt x="13573" y="21600"/>
                  <a:pt x="13573" y="21600"/>
                  <a:pt x="13573" y="21600"/>
                </a:cubicBezTo>
                <a:cubicBezTo>
                  <a:pt x="9618" y="21600"/>
                  <a:pt x="9618" y="21600"/>
                  <a:pt x="9618" y="21600"/>
                </a:cubicBezTo>
                <a:cubicBezTo>
                  <a:pt x="9618" y="18652"/>
                  <a:pt x="9618" y="18652"/>
                  <a:pt x="9618" y="18652"/>
                </a:cubicBezTo>
                <a:cubicBezTo>
                  <a:pt x="7793" y="18536"/>
                  <a:pt x="6225" y="18292"/>
                  <a:pt x="4938" y="17906"/>
                </a:cubicBezTo>
                <a:cubicBezTo>
                  <a:pt x="3159" y="17378"/>
                  <a:pt x="1521" y="16670"/>
                  <a:pt x="0" y="15795"/>
                </a:cubicBezTo>
                <a:cubicBezTo>
                  <a:pt x="4002" y="13593"/>
                  <a:pt x="4002" y="13593"/>
                  <a:pt x="4002" y="13593"/>
                </a:cubicBezTo>
                <a:cubicBezTo>
                  <a:pt x="6576" y="15061"/>
                  <a:pt x="9057" y="15795"/>
                  <a:pt x="11444" y="15795"/>
                </a:cubicBezTo>
                <a:cubicBezTo>
                  <a:pt x="12684" y="15795"/>
                  <a:pt x="13714" y="15563"/>
                  <a:pt x="14603" y="15112"/>
                </a:cubicBezTo>
                <a:cubicBezTo>
                  <a:pt x="15469" y="14649"/>
                  <a:pt x="15913" y="14121"/>
                  <a:pt x="15913" y="13503"/>
                </a:cubicBezTo>
                <a:cubicBezTo>
                  <a:pt x="15913" y="12975"/>
                  <a:pt x="15633" y="12525"/>
                  <a:pt x="15071" y="12126"/>
                </a:cubicBezTo>
                <a:cubicBezTo>
                  <a:pt x="14509" y="11740"/>
                  <a:pt x="13386" y="11341"/>
                  <a:pt x="11748" y="10929"/>
                </a:cubicBezTo>
                <a:cubicBezTo>
                  <a:pt x="8401" y="10105"/>
                  <a:pt x="6155" y="9436"/>
                  <a:pt x="4961" y="8946"/>
                </a:cubicBezTo>
                <a:cubicBezTo>
                  <a:pt x="3791" y="8470"/>
                  <a:pt x="2902" y="7917"/>
                  <a:pt x="2317" y="7312"/>
                </a:cubicBezTo>
                <a:cubicBezTo>
                  <a:pt x="1732" y="6707"/>
                  <a:pt x="1451" y="6063"/>
                  <a:pt x="1451" y="5368"/>
                </a:cubicBezTo>
                <a:cubicBezTo>
                  <a:pt x="1451" y="4235"/>
                  <a:pt x="2223" y="3257"/>
                  <a:pt x="3768" y="2446"/>
                </a:cubicBezTo>
                <a:cubicBezTo>
                  <a:pt x="5312" y="1635"/>
                  <a:pt x="7255" y="1197"/>
                  <a:pt x="9618" y="1133"/>
                </a:cubicBezTo>
                <a:cubicBezTo>
                  <a:pt x="9618" y="0"/>
                  <a:pt x="9618" y="0"/>
                  <a:pt x="9618" y="0"/>
                </a:cubicBezTo>
                <a:cubicBezTo>
                  <a:pt x="13573" y="0"/>
                  <a:pt x="13573" y="0"/>
                  <a:pt x="13573" y="0"/>
                </a:cubicBezTo>
                <a:cubicBezTo>
                  <a:pt x="13573" y="1287"/>
                  <a:pt x="13573" y="1287"/>
                  <a:pt x="13573" y="1287"/>
                </a:cubicBezTo>
                <a:cubicBezTo>
                  <a:pt x="14954" y="1455"/>
                  <a:pt x="16101" y="1686"/>
                  <a:pt x="17037" y="1982"/>
                </a:cubicBezTo>
                <a:cubicBezTo>
                  <a:pt x="17996" y="2278"/>
                  <a:pt x="19119" y="2780"/>
                  <a:pt x="20407" y="347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55342" y="1571240"/>
            <a:ext cx="3516997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监听对象，炮弹和角色的相对位置</a:t>
            </a:r>
            <a:endParaRPr lang="zh-CN" altLang="en-US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55343" y="1353135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一个炮弹，一个发布者</a:t>
            </a:r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endParaRPr lang="en-US" alt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55344" y="2404174"/>
            <a:ext cx="3516997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Action</a:t>
            </a:r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触发，遍历订阅者（角色）集合，通知相应单位</a:t>
            </a:r>
            <a:endParaRPr lang="zh-CN" altLang="en-US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玩家死亡，判断胜利，销毁资源。</a:t>
            </a:r>
            <a:endParaRPr lang="zh-CN" altLang="en-US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敌人死亡，删除该订阅者。</a:t>
            </a:r>
            <a:endParaRPr lang="zh-CN" altLang="en-US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5130" y="2186305"/>
            <a:ext cx="3077845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一个观察者（发布者）包含多个订阅者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5344" y="3421593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炮弹销毁，观测者对象也销毁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55342" y="3847286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扩展其他的观察者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2683" y="277812"/>
            <a:ext cx="3720957" cy="955412"/>
            <a:chOff x="311888" y="268014"/>
            <a:chExt cx="3720957" cy="955412"/>
          </a:xfrm>
        </p:grpSpPr>
        <p:sp>
          <p:nvSpPr>
            <p:cNvPr id="37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sz="3600" b="1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观察者模式</a:t>
              </a:r>
              <a:endParaRPr 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37"/>
          <p:cNvSpPr txBox="1"/>
          <p:nvPr/>
        </p:nvSpPr>
        <p:spPr>
          <a:xfrm>
            <a:off x="432445" y="925884"/>
            <a:ext cx="36004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1176655"/>
            <a:r>
              <a:rPr lang="zh-CN" altLang="en-US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订阅与发布</a:t>
            </a:r>
            <a:endParaRPr lang="zh-CN" altLang="en-US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30" y="1233170"/>
            <a:ext cx="5329555" cy="3345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" y="3847465"/>
            <a:ext cx="3802380" cy="1758315"/>
          </a:xfrm>
          <a:prstGeom prst="rect">
            <a:avLst/>
          </a:prstGeom>
        </p:spPr>
      </p:pic>
      <p:sp>
        <p:nvSpPr>
          <p:cNvPr id="8" name="TextBox 24"/>
          <p:cNvSpPr txBox="1"/>
          <p:nvPr/>
        </p:nvSpPr>
        <p:spPr>
          <a:xfrm>
            <a:off x="6755342" y="4108700"/>
            <a:ext cx="3516997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陷阱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秒表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  <p:bldP spid="30" grpId="0"/>
      <p:bldP spid="3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7"/>
          <p:cNvSpPr/>
          <p:nvPr/>
        </p:nvSpPr>
        <p:spPr>
          <a:xfrm>
            <a:off x="5772255" y="1353135"/>
            <a:ext cx="647145" cy="64714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988"/>
          <p:cNvSpPr/>
          <p:nvPr/>
        </p:nvSpPr>
        <p:spPr>
          <a:xfrm>
            <a:off x="5959953" y="1517638"/>
            <a:ext cx="357634" cy="31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71" extrusionOk="0">
                <a:moveTo>
                  <a:pt x="2906" y="19280"/>
                </a:moveTo>
                <a:cubicBezTo>
                  <a:pt x="2683" y="19534"/>
                  <a:pt x="2683" y="19946"/>
                  <a:pt x="2906" y="20200"/>
                </a:cubicBezTo>
                <a:lnTo>
                  <a:pt x="3930" y="21326"/>
                </a:lnTo>
                <a:cubicBezTo>
                  <a:pt x="4154" y="21580"/>
                  <a:pt x="4510" y="21473"/>
                  <a:pt x="4734" y="21220"/>
                </a:cubicBezTo>
                <a:lnTo>
                  <a:pt x="10017" y="15372"/>
                </a:lnTo>
                <a:lnTo>
                  <a:pt x="8398" y="13299"/>
                </a:lnTo>
                <a:cubicBezTo>
                  <a:pt x="8398" y="13299"/>
                  <a:pt x="2906" y="19280"/>
                  <a:pt x="2906" y="19280"/>
                </a:cubicBezTo>
                <a:close/>
                <a:moveTo>
                  <a:pt x="21387" y="2723"/>
                </a:moveTo>
                <a:cubicBezTo>
                  <a:pt x="21307" y="2125"/>
                  <a:pt x="21031" y="2252"/>
                  <a:pt x="20888" y="2505"/>
                </a:cubicBezTo>
                <a:cubicBezTo>
                  <a:pt x="20746" y="2758"/>
                  <a:pt x="20111" y="3840"/>
                  <a:pt x="19852" y="4329"/>
                </a:cubicBezTo>
                <a:cubicBezTo>
                  <a:pt x="19593" y="4815"/>
                  <a:pt x="18956" y="5772"/>
                  <a:pt x="17770" y="4826"/>
                </a:cubicBezTo>
                <a:cubicBezTo>
                  <a:pt x="16533" y="3843"/>
                  <a:pt x="16963" y="3157"/>
                  <a:pt x="17179" y="2694"/>
                </a:cubicBezTo>
                <a:cubicBezTo>
                  <a:pt x="17395" y="2232"/>
                  <a:pt x="18059" y="931"/>
                  <a:pt x="18155" y="768"/>
                </a:cubicBezTo>
                <a:cubicBezTo>
                  <a:pt x="18251" y="605"/>
                  <a:pt x="18139" y="129"/>
                  <a:pt x="17756" y="329"/>
                </a:cubicBezTo>
                <a:cubicBezTo>
                  <a:pt x="17372" y="527"/>
                  <a:pt x="15039" y="1572"/>
                  <a:pt x="14715" y="3066"/>
                </a:cubicBezTo>
                <a:cubicBezTo>
                  <a:pt x="14386" y="4590"/>
                  <a:pt x="14993" y="5950"/>
                  <a:pt x="13800" y="7301"/>
                </a:cubicBezTo>
                <a:lnTo>
                  <a:pt x="12355" y="8998"/>
                </a:lnTo>
                <a:lnTo>
                  <a:pt x="13806" y="10898"/>
                </a:lnTo>
                <a:lnTo>
                  <a:pt x="15589" y="8995"/>
                </a:lnTo>
                <a:cubicBezTo>
                  <a:pt x="16013" y="8514"/>
                  <a:pt x="16919" y="8048"/>
                  <a:pt x="17740" y="8257"/>
                </a:cubicBezTo>
                <a:cubicBezTo>
                  <a:pt x="19498" y="8705"/>
                  <a:pt x="20456" y="7962"/>
                  <a:pt x="21035" y="6733"/>
                </a:cubicBezTo>
                <a:cubicBezTo>
                  <a:pt x="21552" y="5635"/>
                  <a:pt x="21466" y="3322"/>
                  <a:pt x="21387" y="2723"/>
                </a:cubicBezTo>
                <a:close/>
                <a:moveTo>
                  <a:pt x="9478" y="7592"/>
                </a:moveTo>
                <a:cubicBezTo>
                  <a:pt x="9350" y="7424"/>
                  <a:pt x="9189" y="7421"/>
                  <a:pt x="9050" y="7558"/>
                </a:cubicBezTo>
                <a:lnTo>
                  <a:pt x="7506" y="9074"/>
                </a:lnTo>
                <a:cubicBezTo>
                  <a:pt x="7384" y="9194"/>
                  <a:pt x="7369" y="9419"/>
                  <a:pt x="7477" y="9559"/>
                </a:cubicBezTo>
                <a:lnTo>
                  <a:pt x="16408" y="20996"/>
                </a:lnTo>
                <a:cubicBezTo>
                  <a:pt x="16616" y="21268"/>
                  <a:pt x="16979" y="21295"/>
                  <a:pt x="17217" y="21061"/>
                </a:cubicBezTo>
                <a:lnTo>
                  <a:pt x="18263" y="20076"/>
                </a:lnTo>
                <a:cubicBezTo>
                  <a:pt x="18500" y="19839"/>
                  <a:pt x="18526" y="19429"/>
                  <a:pt x="18317" y="19158"/>
                </a:cubicBezTo>
                <a:cubicBezTo>
                  <a:pt x="18317" y="19158"/>
                  <a:pt x="9478" y="7592"/>
                  <a:pt x="9478" y="7592"/>
                </a:cubicBezTo>
                <a:close/>
                <a:moveTo>
                  <a:pt x="3331" y="6965"/>
                </a:moveTo>
                <a:cubicBezTo>
                  <a:pt x="4336" y="6088"/>
                  <a:pt x="5170" y="6693"/>
                  <a:pt x="6282" y="8142"/>
                </a:cubicBezTo>
                <a:cubicBezTo>
                  <a:pt x="6408" y="8304"/>
                  <a:pt x="6575" y="8114"/>
                  <a:pt x="6671" y="8021"/>
                </a:cubicBezTo>
                <a:cubicBezTo>
                  <a:pt x="6766" y="7926"/>
                  <a:pt x="8233" y="6440"/>
                  <a:pt x="8306" y="6370"/>
                </a:cubicBezTo>
                <a:cubicBezTo>
                  <a:pt x="8377" y="6300"/>
                  <a:pt x="8464" y="6167"/>
                  <a:pt x="8349" y="6018"/>
                </a:cubicBezTo>
                <a:cubicBezTo>
                  <a:pt x="8235" y="5868"/>
                  <a:pt x="7817" y="5261"/>
                  <a:pt x="7550" y="4867"/>
                </a:cubicBezTo>
                <a:cubicBezTo>
                  <a:pt x="5603" y="2001"/>
                  <a:pt x="12876" y="57"/>
                  <a:pt x="11758" y="25"/>
                </a:cubicBezTo>
                <a:cubicBezTo>
                  <a:pt x="11190" y="9"/>
                  <a:pt x="8909" y="-20"/>
                  <a:pt x="8569" y="21"/>
                </a:cubicBezTo>
                <a:cubicBezTo>
                  <a:pt x="7186" y="186"/>
                  <a:pt x="5452" y="1638"/>
                  <a:pt x="4578" y="2313"/>
                </a:cubicBezTo>
                <a:cubicBezTo>
                  <a:pt x="3437" y="3196"/>
                  <a:pt x="3011" y="3711"/>
                  <a:pt x="2939" y="3781"/>
                </a:cubicBezTo>
                <a:cubicBezTo>
                  <a:pt x="2617" y="4099"/>
                  <a:pt x="2887" y="4832"/>
                  <a:pt x="2303" y="5410"/>
                </a:cubicBezTo>
                <a:cubicBezTo>
                  <a:pt x="1683" y="6021"/>
                  <a:pt x="1297" y="5560"/>
                  <a:pt x="939" y="5913"/>
                </a:cubicBezTo>
                <a:cubicBezTo>
                  <a:pt x="761" y="6090"/>
                  <a:pt x="264" y="6509"/>
                  <a:pt x="122" y="6650"/>
                </a:cubicBezTo>
                <a:cubicBezTo>
                  <a:pt x="-22" y="6790"/>
                  <a:pt x="-48" y="7030"/>
                  <a:pt x="99" y="7219"/>
                </a:cubicBezTo>
                <a:cubicBezTo>
                  <a:pt x="99" y="7219"/>
                  <a:pt x="1459" y="8912"/>
                  <a:pt x="1574" y="9061"/>
                </a:cubicBezTo>
                <a:cubicBezTo>
                  <a:pt x="1688" y="9210"/>
                  <a:pt x="1994" y="9337"/>
                  <a:pt x="2185" y="9149"/>
                </a:cubicBezTo>
                <a:cubicBezTo>
                  <a:pt x="2375" y="8960"/>
                  <a:pt x="2864" y="8477"/>
                  <a:pt x="2947" y="8394"/>
                </a:cubicBezTo>
                <a:cubicBezTo>
                  <a:pt x="3031" y="8312"/>
                  <a:pt x="2893" y="7349"/>
                  <a:pt x="3331" y="696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4" name="Shape 990"/>
          <p:cNvSpPr/>
          <p:nvPr/>
        </p:nvSpPr>
        <p:spPr>
          <a:xfrm>
            <a:off x="5772255" y="2218158"/>
            <a:ext cx="647145" cy="64714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5" name="Group 996"/>
          <p:cNvGrpSpPr/>
          <p:nvPr/>
        </p:nvGrpSpPr>
        <p:grpSpPr>
          <a:xfrm>
            <a:off x="5989995" y="2382661"/>
            <a:ext cx="297549" cy="318136"/>
            <a:chOff x="48040" y="212183"/>
            <a:chExt cx="583929" cy="624331"/>
          </a:xfrm>
        </p:grpSpPr>
        <p:sp>
          <p:nvSpPr>
            <p:cNvPr id="16" name="Shape 991"/>
            <p:cNvSpPr/>
            <p:nvPr/>
          </p:nvSpPr>
          <p:spPr>
            <a:xfrm>
              <a:off x="48040" y="586966"/>
              <a:ext cx="101823" cy="2495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7" name="Shape 992"/>
            <p:cNvSpPr/>
            <p:nvPr/>
          </p:nvSpPr>
          <p:spPr>
            <a:xfrm>
              <a:off x="208742" y="480319"/>
              <a:ext cx="101824" cy="3561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8" name="Shape 993"/>
            <p:cNvSpPr/>
            <p:nvPr/>
          </p:nvSpPr>
          <p:spPr>
            <a:xfrm>
              <a:off x="369444" y="392344"/>
              <a:ext cx="101824" cy="4441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9" name="Shape 994"/>
            <p:cNvSpPr/>
            <p:nvPr/>
          </p:nvSpPr>
          <p:spPr>
            <a:xfrm>
              <a:off x="530147" y="337418"/>
              <a:ext cx="101824" cy="4990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0" name="Shape 1016"/>
            <p:cNvSpPr/>
            <p:nvPr/>
          </p:nvSpPr>
          <p:spPr>
            <a:xfrm>
              <a:off x="54152" y="212183"/>
              <a:ext cx="575923" cy="23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Shape 998"/>
          <p:cNvSpPr/>
          <p:nvPr/>
        </p:nvSpPr>
        <p:spPr>
          <a:xfrm>
            <a:off x="5772255" y="3081327"/>
            <a:ext cx="647145" cy="647145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999"/>
          <p:cNvSpPr/>
          <p:nvPr/>
        </p:nvSpPr>
        <p:spPr>
          <a:xfrm rot="2700000">
            <a:off x="6014004" y="3266540"/>
            <a:ext cx="281224" cy="281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4" name="Shape 1002"/>
          <p:cNvSpPr/>
          <p:nvPr/>
        </p:nvSpPr>
        <p:spPr>
          <a:xfrm rot="21537488">
            <a:off x="6012689" y="4066658"/>
            <a:ext cx="164318" cy="29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7" y="3476"/>
                </a:moveTo>
                <a:cubicBezTo>
                  <a:pt x="16335" y="5612"/>
                  <a:pt x="16335" y="5612"/>
                  <a:pt x="16335" y="5612"/>
                </a:cubicBezTo>
                <a:cubicBezTo>
                  <a:pt x="14486" y="4583"/>
                  <a:pt x="12660" y="4068"/>
                  <a:pt x="10835" y="4068"/>
                </a:cubicBezTo>
                <a:cubicBezTo>
                  <a:pt x="9782" y="4068"/>
                  <a:pt x="8916" y="4222"/>
                  <a:pt x="8237" y="4531"/>
                </a:cubicBezTo>
                <a:cubicBezTo>
                  <a:pt x="7582" y="4827"/>
                  <a:pt x="7231" y="5188"/>
                  <a:pt x="7231" y="5587"/>
                </a:cubicBezTo>
                <a:cubicBezTo>
                  <a:pt x="7231" y="5921"/>
                  <a:pt x="7535" y="6256"/>
                  <a:pt x="8120" y="6591"/>
                </a:cubicBezTo>
                <a:cubicBezTo>
                  <a:pt x="8706" y="6938"/>
                  <a:pt x="9876" y="7299"/>
                  <a:pt x="11631" y="7685"/>
                </a:cubicBezTo>
                <a:cubicBezTo>
                  <a:pt x="14743" y="8380"/>
                  <a:pt x="16873" y="8972"/>
                  <a:pt x="18020" y="9461"/>
                </a:cubicBezTo>
                <a:cubicBezTo>
                  <a:pt x="19166" y="9950"/>
                  <a:pt x="20055" y="10530"/>
                  <a:pt x="20687" y="11225"/>
                </a:cubicBezTo>
                <a:cubicBezTo>
                  <a:pt x="21296" y="11907"/>
                  <a:pt x="21600" y="12679"/>
                  <a:pt x="21600" y="13529"/>
                </a:cubicBezTo>
                <a:cubicBezTo>
                  <a:pt x="21600" y="14379"/>
                  <a:pt x="21272" y="15177"/>
                  <a:pt x="20617" y="15897"/>
                </a:cubicBezTo>
                <a:cubicBezTo>
                  <a:pt x="19962" y="16618"/>
                  <a:pt x="19096" y="17198"/>
                  <a:pt x="18066" y="17622"/>
                </a:cubicBezTo>
                <a:cubicBezTo>
                  <a:pt x="17037" y="18034"/>
                  <a:pt x="15539" y="18356"/>
                  <a:pt x="13573" y="18575"/>
                </a:cubicBezTo>
                <a:cubicBezTo>
                  <a:pt x="13573" y="21600"/>
                  <a:pt x="13573" y="21600"/>
                  <a:pt x="13573" y="21600"/>
                </a:cubicBezTo>
                <a:cubicBezTo>
                  <a:pt x="9618" y="21600"/>
                  <a:pt x="9618" y="21600"/>
                  <a:pt x="9618" y="21600"/>
                </a:cubicBezTo>
                <a:cubicBezTo>
                  <a:pt x="9618" y="18652"/>
                  <a:pt x="9618" y="18652"/>
                  <a:pt x="9618" y="18652"/>
                </a:cubicBezTo>
                <a:cubicBezTo>
                  <a:pt x="7793" y="18536"/>
                  <a:pt x="6225" y="18292"/>
                  <a:pt x="4938" y="17906"/>
                </a:cubicBezTo>
                <a:cubicBezTo>
                  <a:pt x="3159" y="17378"/>
                  <a:pt x="1521" y="16670"/>
                  <a:pt x="0" y="15795"/>
                </a:cubicBezTo>
                <a:cubicBezTo>
                  <a:pt x="4002" y="13593"/>
                  <a:pt x="4002" y="13593"/>
                  <a:pt x="4002" y="13593"/>
                </a:cubicBezTo>
                <a:cubicBezTo>
                  <a:pt x="6576" y="15061"/>
                  <a:pt x="9057" y="15795"/>
                  <a:pt x="11444" y="15795"/>
                </a:cubicBezTo>
                <a:cubicBezTo>
                  <a:pt x="12684" y="15795"/>
                  <a:pt x="13714" y="15563"/>
                  <a:pt x="14603" y="15112"/>
                </a:cubicBezTo>
                <a:cubicBezTo>
                  <a:pt x="15469" y="14649"/>
                  <a:pt x="15913" y="14121"/>
                  <a:pt x="15913" y="13503"/>
                </a:cubicBezTo>
                <a:cubicBezTo>
                  <a:pt x="15913" y="12975"/>
                  <a:pt x="15633" y="12525"/>
                  <a:pt x="15071" y="12126"/>
                </a:cubicBezTo>
                <a:cubicBezTo>
                  <a:pt x="14509" y="11740"/>
                  <a:pt x="13386" y="11341"/>
                  <a:pt x="11748" y="10929"/>
                </a:cubicBezTo>
                <a:cubicBezTo>
                  <a:pt x="8401" y="10105"/>
                  <a:pt x="6155" y="9436"/>
                  <a:pt x="4961" y="8946"/>
                </a:cubicBezTo>
                <a:cubicBezTo>
                  <a:pt x="3791" y="8470"/>
                  <a:pt x="2902" y="7917"/>
                  <a:pt x="2317" y="7312"/>
                </a:cubicBezTo>
                <a:cubicBezTo>
                  <a:pt x="1732" y="6707"/>
                  <a:pt x="1451" y="6063"/>
                  <a:pt x="1451" y="5368"/>
                </a:cubicBezTo>
                <a:cubicBezTo>
                  <a:pt x="1451" y="4235"/>
                  <a:pt x="2223" y="3257"/>
                  <a:pt x="3768" y="2446"/>
                </a:cubicBezTo>
                <a:cubicBezTo>
                  <a:pt x="5312" y="1635"/>
                  <a:pt x="7255" y="1197"/>
                  <a:pt x="9618" y="1133"/>
                </a:cubicBezTo>
                <a:cubicBezTo>
                  <a:pt x="9618" y="0"/>
                  <a:pt x="9618" y="0"/>
                  <a:pt x="9618" y="0"/>
                </a:cubicBezTo>
                <a:cubicBezTo>
                  <a:pt x="13573" y="0"/>
                  <a:pt x="13573" y="0"/>
                  <a:pt x="13573" y="0"/>
                </a:cubicBezTo>
                <a:cubicBezTo>
                  <a:pt x="13573" y="1287"/>
                  <a:pt x="13573" y="1287"/>
                  <a:pt x="13573" y="1287"/>
                </a:cubicBezTo>
                <a:cubicBezTo>
                  <a:pt x="14954" y="1455"/>
                  <a:pt x="16101" y="1686"/>
                  <a:pt x="17037" y="1982"/>
                </a:cubicBezTo>
                <a:cubicBezTo>
                  <a:pt x="17996" y="2278"/>
                  <a:pt x="19119" y="2780"/>
                  <a:pt x="20407" y="347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55342" y="1571240"/>
            <a:ext cx="3516997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当前为随机策略</a:t>
            </a:r>
            <a:endParaRPr lang="zh-CN" altLang="en-US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55343" y="1353135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炮弹的颜色样式随时变化</a:t>
            </a:r>
            <a:endParaRPr lang="zh-CN" altLang="en-US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55344" y="2404174"/>
            <a:ext cx="3516997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派生出其他的策略子类，例如根据角色已经释放炮弹数量，角色当前的炮弹释放时间间隔</a:t>
            </a:r>
            <a:endParaRPr lang="zh-CN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5130" y="2186305"/>
            <a:ext cx="3077845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应对后期扩展，不同的角色炮弹不同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5344" y="3208233"/>
            <a:ext cx="2414652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角色创建炮弹的方法交给</a:t>
            </a:r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Strategy</a:t>
            </a:r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的实现类，让他自己做出选择判断</a:t>
            </a:r>
            <a:endParaRPr lang="zh-CN" altLang="en-US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2683" y="277812"/>
            <a:ext cx="3720957" cy="955412"/>
            <a:chOff x="311888" y="268014"/>
            <a:chExt cx="3720957" cy="955412"/>
          </a:xfrm>
        </p:grpSpPr>
        <p:sp>
          <p:nvSpPr>
            <p:cNvPr id="37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策略模式</a:t>
              </a:r>
              <a:endPara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37"/>
          <p:cNvSpPr txBox="1"/>
          <p:nvPr/>
        </p:nvSpPr>
        <p:spPr>
          <a:xfrm>
            <a:off x="432445" y="925884"/>
            <a:ext cx="36004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zh-CN" altLang="en-US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switch?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432560"/>
            <a:ext cx="5283835" cy="26758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191135" y="4323715"/>
            <a:ext cx="5798820" cy="139319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4" grpId="0" bldLvl="0" animBg="1"/>
      <p:bldP spid="25" grpId="0"/>
      <p:bldP spid="26" grpId="0"/>
      <p:bldP spid="27" grpId="0"/>
      <p:bldP spid="28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5749142" y="5029719"/>
            <a:ext cx="4050" cy="2001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9" name="Freeform 46"/>
          <p:cNvSpPr/>
          <p:nvPr/>
        </p:nvSpPr>
        <p:spPr bwMode="auto">
          <a:xfrm flipH="1">
            <a:off x="7088852" y="1982331"/>
            <a:ext cx="3352704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0" name="Freeform 46"/>
          <p:cNvSpPr/>
          <p:nvPr/>
        </p:nvSpPr>
        <p:spPr bwMode="auto">
          <a:xfrm flipH="1">
            <a:off x="7387563" y="3347850"/>
            <a:ext cx="3053993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1" name="Freeform 46"/>
          <p:cNvSpPr/>
          <p:nvPr/>
        </p:nvSpPr>
        <p:spPr bwMode="auto">
          <a:xfrm flipH="1">
            <a:off x="6571422" y="4352921"/>
            <a:ext cx="3870135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2" name="Freeform 46"/>
          <p:cNvSpPr/>
          <p:nvPr/>
        </p:nvSpPr>
        <p:spPr bwMode="auto">
          <a:xfrm>
            <a:off x="1188466" y="2440449"/>
            <a:ext cx="344284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3" name="Rectangle 37"/>
          <p:cNvSpPr/>
          <p:nvPr/>
        </p:nvSpPr>
        <p:spPr bwMode="auto">
          <a:xfrm>
            <a:off x="1831487" y="2641094"/>
            <a:ext cx="2296505" cy="66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了解并使用了常用的设计模式思想</a:t>
            </a:r>
            <a:endParaRPr lang="zh-CN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4" name="Freeform 46"/>
          <p:cNvSpPr/>
          <p:nvPr/>
        </p:nvSpPr>
        <p:spPr bwMode="auto">
          <a:xfrm>
            <a:off x="1188466" y="3423209"/>
            <a:ext cx="422556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5" name="Rectangle 37"/>
          <p:cNvSpPr/>
          <p:nvPr/>
        </p:nvSpPr>
        <p:spPr bwMode="auto">
          <a:xfrm>
            <a:off x="1831487" y="3623853"/>
            <a:ext cx="2296505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设计模式是一门通用语言，可以让同行之间交流更简单</a:t>
            </a:r>
            <a:endParaRPr lang="zh-CN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6" name="Freeform 46"/>
          <p:cNvSpPr/>
          <p:nvPr/>
        </p:nvSpPr>
        <p:spPr bwMode="auto">
          <a:xfrm flipV="1">
            <a:off x="1188465" y="5092319"/>
            <a:ext cx="3674408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7" name="Rectangle 37"/>
          <p:cNvSpPr/>
          <p:nvPr/>
        </p:nvSpPr>
        <p:spPr bwMode="auto">
          <a:xfrm>
            <a:off x="1831340" y="4244975"/>
            <a:ext cx="253428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要敢于尝试，敢于重构</a:t>
            </a:r>
            <a:endParaRPr lang="zh-CN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用比不用好</a:t>
            </a:r>
            <a:endParaRPr lang="zh-CN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初期的收益并不大</a:t>
            </a:r>
            <a:endParaRPr lang="zh-CN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但是长远来看很有必要</a:t>
            </a:r>
            <a:endParaRPr lang="zh-CN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1325898" y="2692244"/>
            <a:ext cx="381100" cy="332708"/>
            <a:chOff x="1079332" y="2203296"/>
            <a:chExt cx="298739" cy="264080"/>
          </a:xfrm>
        </p:grpSpPr>
        <p:sp>
          <p:nvSpPr>
            <p:cNvPr id="19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0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1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1" name="Group 235"/>
          <p:cNvGrpSpPr/>
          <p:nvPr/>
        </p:nvGrpSpPr>
        <p:grpSpPr>
          <a:xfrm>
            <a:off x="1325898" y="3645917"/>
            <a:ext cx="381100" cy="332708"/>
            <a:chOff x="1079332" y="2203296"/>
            <a:chExt cx="298739" cy="264080"/>
          </a:xfrm>
        </p:grpSpPr>
        <p:sp>
          <p:nvSpPr>
            <p:cNvPr id="22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2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4" name="Group 238"/>
          <p:cNvGrpSpPr/>
          <p:nvPr/>
        </p:nvGrpSpPr>
        <p:grpSpPr>
          <a:xfrm>
            <a:off x="1325898" y="4507541"/>
            <a:ext cx="381100" cy="332708"/>
            <a:chOff x="1079332" y="2203296"/>
            <a:chExt cx="298739" cy="264080"/>
          </a:xfrm>
        </p:grpSpPr>
        <p:sp>
          <p:nvSpPr>
            <p:cNvPr id="25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6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3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7" name="Rectangle 37"/>
          <p:cNvSpPr/>
          <p:nvPr/>
        </p:nvSpPr>
        <p:spPr bwMode="auto">
          <a:xfrm>
            <a:off x="7656195" y="2129155"/>
            <a:ext cx="216725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设计模式极大提高可读性，</a:t>
            </a:r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方便了</a:t>
            </a:r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代码扩展</a:t>
            </a:r>
            <a:endParaRPr lang="zh-CN" altLang="en-US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8" name="Rectangle 37"/>
          <p:cNvSpPr/>
          <p:nvPr/>
        </p:nvSpPr>
        <p:spPr bwMode="auto">
          <a:xfrm>
            <a:off x="7831562" y="3527852"/>
            <a:ext cx="1992260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9" name="Rectangle 37"/>
          <p:cNvSpPr/>
          <p:nvPr/>
        </p:nvSpPr>
        <p:spPr bwMode="auto">
          <a:xfrm>
            <a:off x="7831562" y="4572467"/>
            <a:ext cx="1992260" cy="6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感谢同学们、学长学姐的</a:t>
            </a:r>
            <a:endParaRPr lang="zh-CN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热心帮助</a:t>
            </a:r>
            <a:endParaRPr lang="zh-CN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30" name="Group 244"/>
          <p:cNvGrpSpPr/>
          <p:nvPr/>
        </p:nvGrpSpPr>
        <p:grpSpPr>
          <a:xfrm>
            <a:off x="9905899" y="2180387"/>
            <a:ext cx="381100" cy="332708"/>
            <a:chOff x="1079332" y="2203296"/>
            <a:chExt cx="298739" cy="264080"/>
          </a:xfrm>
        </p:grpSpPr>
        <p:sp>
          <p:nvSpPr>
            <p:cNvPr id="31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32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4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3" name="Group 247"/>
          <p:cNvGrpSpPr/>
          <p:nvPr/>
        </p:nvGrpSpPr>
        <p:grpSpPr>
          <a:xfrm>
            <a:off x="9905899" y="3549915"/>
            <a:ext cx="381100" cy="332708"/>
            <a:chOff x="1079332" y="2203296"/>
            <a:chExt cx="298739" cy="264080"/>
          </a:xfrm>
        </p:grpSpPr>
        <p:sp>
          <p:nvSpPr>
            <p:cNvPr id="34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3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5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6" name="Group 250"/>
          <p:cNvGrpSpPr/>
          <p:nvPr/>
        </p:nvGrpSpPr>
        <p:grpSpPr>
          <a:xfrm>
            <a:off x="9905899" y="4591539"/>
            <a:ext cx="381100" cy="332708"/>
            <a:chOff x="1079332" y="2203296"/>
            <a:chExt cx="298739" cy="264080"/>
          </a:xfrm>
        </p:grpSpPr>
        <p:sp>
          <p:nvSpPr>
            <p:cNvPr id="37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38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6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9" name="Group 6"/>
          <p:cNvGrpSpPr/>
          <p:nvPr/>
        </p:nvGrpSpPr>
        <p:grpSpPr>
          <a:xfrm>
            <a:off x="5467815" y="2736082"/>
            <a:ext cx="1050218" cy="895468"/>
            <a:chOff x="4326126" y="2238091"/>
            <a:chExt cx="823252" cy="710758"/>
          </a:xfrm>
        </p:grpSpPr>
        <p:grpSp>
          <p:nvGrpSpPr>
            <p:cNvPr id="40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42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3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4" name="Group 13"/>
          <p:cNvGrpSpPr/>
          <p:nvPr/>
        </p:nvGrpSpPr>
        <p:grpSpPr>
          <a:xfrm>
            <a:off x="5464290" y="3659416"/>
            <a:ext cx="1050218" cy="895468"/>
            <a:chOff x="4323363" y="2970968"/>
            <a:chExt cx="823252" cy="710758"/>
          </a:xfrm>
        </p:grpSpPr>
        <p:grpSp>
          <p:nvGrpSpPr>
            <p:cNvPr id="45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47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8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9" name="Group 7"/>
          <p:cNvGrpSpPr/>
          <p:nvPr/>
        </p:nvGrpSpPr>
        <p:grpSpPr>
          <a:xfrm>
            <a:off x="6282080" y="3195165"/>
            <a:ext cx="1050218" cy="895468"/>
            <a:chOff x="4964418" y="2602479"/>
            <a:chExt cx="823252" cy="710758"/>
          </a:xfrm>
        </p:grpSpPr>
        <p:grpSp>
          <p:nvGrpSpPr>
            <p:cNvPr id="50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52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53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4" name="Group 4"/>
          <p:cNvGrpSpPr/>
          <p:nvPr/>
        </p:nvGrpSpPr>
        <p:grpSpPr>
          <a:xfrm>
            <a:off x="6003217" y="1806106"/>
            <a:ext cx="1050218" cy="895468"/>
            <a:chOff x="4745821" y="1499943"/>
            <a:chExt cx="823252" cy="710758"/>
          </a:xfrm>
        </p:grpSpPr>
        <p:grpSp>
          <p:nvGrpSpPr>
            <p:cNvPr id="55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57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58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9" name="Group 14"/>
          <p:cNvGrpSpPr/>
          <p:nvPr/>
        </p:nvGrpSpPr>
        <p:grpSpPr>
          <a:xfrm>
            <a:off x="4921365" y="4576867"/>
            <a:ext cx="1050218" cy="895468"/>
            <a:chOff x="3897771" y="3699175"/>
            <a:chExt cx="823252" cy="710758"/>
          </a:xfrm>
        </p:grpSpPr>
        <p:grpSp>
          <p:nvGrpSpPr>
            <p:cNvPr id="60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62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63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61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4" name="Group 3"/>
          <p:cNvGrpSpPr/>
          <p:nvPr/>
        </p:nvGrpSpPr>
        <p:grpSpPr>
          <a:xfrm>
            <a:off x="4648949" y="2271924"/>
            <a:ext cx="1050218" cy="895468"/>
            <a:chOff x="3684228" y="1869676"/>
            <a:chExt cx="823252" cy="710758"/>
          </a:xfrm>
        </p:grpSpPr>
        <p:grpSp>
          <p:nvGrpSpPr>
            <p:cNvPr id="65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67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68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66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11888" y="299941"/>
            <a:ext cx="5665173" cy="945338"/>
            <a:chOff x="311888" y="278088"/>
            <a:chExt cx="5665173" cy="945338"/>
          </a:xfrm>
        </p:grpSpPr>
        <p:sp>
          <p:nvSpPr>
            <p:cNvPr id="72" name="Subtitle 9"/>
            <p:cNvSpPr txBox="1"/>
            <p:nvPr/>
          </p:nvSpPr>
          <p:spPr>
            <a:xfrm>
              <a:off x="311888" y="278088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sz="3600" b="1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32445" y="916086"/>
              <a:ext cx="5544616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37"/>
          <p:cNvSpPr/>
          <p:nvPr/>
        </p:nvSpPr>
        <p:spPr bwMode="auto">
          <a:xfrm>
            <a:off x="7914005" y="3453765"/>
            <a:ext cx="199199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感谢陈老师的授课解惑</a:t>
            </a:r>
            <a:endParaRPr lang="zh-CN" altLang="en-US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27" grpId="0"/>
      <p:bldP spid="28" grpId="0"/>
      <p:bldP spid="29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2417" y="0"/>
            <a:ext cx="11522075" cy="6480175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9" name="Rectangle 1"/>
          <p:cNvSpPr/>
          <p:nvPr/>
        </p:nvSpPr>
        <p:spPr>
          <a:xfrm>
            <a:off x="2087545" y="3755913"/>
            <a:ext cx="9326880" cy="2324735"/>
          </a:xfrm>
          <a:prstGeom prst="rect">
            <a:avLst/>
          </a:prstGeom>
        </p:spPr>
        <p:txBody>
          <a:bodyPr wrap="none" lIns="109944" tIns="54972" rIns="109944" bIns="54972">
            <a:spAutoFit/>
          </a:bodyPr>
          <a:lstStyle/>
          <a:p>
            <a:pPr algn="l" defTabSz="1176655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endParaRPr lang="zh-CN" altLang="en-US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76655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[1].fErichGamma, 加马, 李英军. 设计模式:可复用面向对象软件的基础[M]. 机械工业出版 </a:t>
            </a:r>
            <a:endParaRPr lang="zh-CN" altLang="en-US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76655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社, 2000. </a:t>
            </a:r>
            <a:endParaRPr lang="zh-CN" altLang="en-US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76655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[2]. BrunoR.Preiss. 数据结构与算法:面向对象的 C++设计模式[M]. 电子工业出版社, 2001. </a:t>
            </a:r>
            <a:endParaRPr lang="zh-CN" altLang="en-US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76655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[3]. 李智勇. 深入浅出设计模式[J]. 程序员:CSDN 开发高手, 2004(9):48-50. </a:t>
            </a:r>
            <a:endParaRPr lang="zh-CN" altLang="en-US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76655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[4].ErichGamma, 加马, 李英军. 设计模式:可复用面向对象软件的基础[J]. 2000. </a:t>
            </a:r>
            <a:endParaRPr lang="zh-CN" altLang="en-US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76655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[5]. 夏伦先, 唐胜群, 马捷,等. 使用设计模式指导 UML 类模型的建立[J]. 小型微型计算机 </a:t>
            </a:r>
            <a:endParaRPr lang="zh-CN" altLang="en-US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76655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系统, 2002(04):77-80.</a:t>
            </a:r>
            <a:endParaRPr lang="zh-CN" altLang="en-US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0024" y="2159967"/>
            <a:ext cx="4231146" cy="1219013"/>
          </a:xfrm>
          <a:prstGeom prst="rect">
            <a:avLst/>
          </a:prstGeom>
          <a:noFill/>
        </p:spPr>
        <p:txBody>
          <a:bodyPr wrap="none" lIns="109944" tIns="54972" rIns="109944" bIns="54972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1176655"/>
            <a:r>
              <a:rPr lang="en-US" altLang="zh-CN" sz="7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7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35"/>
          <p:cNvCxnSpPr/>
          <p:nvPr/>
        </p:nvCxnSpPr>
        <p:spPr>
          <a:xfrm>
            <a:off x="2664693" y="2087959"/>
            <a:ext cx="6221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6"/>
          <p:cNvCxnSpPr/>
          <p:nvPr/>
        </p:nvCxnSpPr>
        <p:spPr>
          <a:xfrm>
            <a:off x="2664693" y="3399575"/>
            <a:ext cx="6221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直角三角形 89"/>
          <p:cNvSpPr/>
          <p:nvPr/>
        </p:nvSpPr>
        <p:spPr>
          <a:xfrm rot="16200000" flipH="1">
            <a:off x="2" y="-274"/>
            <a:ext cx="997092" cy="997095"/>
          </a:xfrm>
          <a:prstGeom prst="rtTriangle">
            <a:avLst/>
          </a:prstGeom>
          <a:blipFill dpi="0" rotWithShape="0">
            <a:blip r:embed="rId1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smtClean="0">
              <a:solidFill>
                <a:srgbClr val="FFFFFF"/>
              </a:solidFill>
            </a:endParaRPr>
          </a:p>
        </p:txBody>
      </p:sp>
      <p:sp>
        <p:nvSpPr>
          <p:cNvPr id="91" name="直角三角形 90"/>
          <p:cNvSpPr/>
          <p:nvPr/>
        </p:nvSpPr>
        <p:spPr>
          <a:xfrm rot="18900000" flipH="1">
            <a:off x="652087" y="466593"/>
            <a:ext cx="712843" cy="712843"/>
          </a:xfrm>
          <a:prstGeom prst="rt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smtClean="0">
              <a:solidFill>
                <a:srgbClr val="3F3F3F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224711" y="801625"/>
            <a:ext cx="1991307" cy="1502357"/>
            <a:chOff x="1222874" y="781988"/>
            <a:chExt cx="1991307" cy="1502357"/>
          </a:xfrm>
          <a:blipFill dpi="0" rotWithShape="1">
            <a:blip r:embed="rId2"/>
            <a:srcRect/>
            <a:stretch>
              <a:fillRect r="-23000"/>
            </a:stretch>
          </a:blipFill>
        </p:grpSpPr>
        <p:grpSp>
          <p:nvGrpSpPr>
            <p:cNvPr id="93" name="组合 92"/>
            <p:cNvGrpSpPr/>
            <p:nvPr/>
          </p:nvGrpSpPr>
          <p:grpSpPr>
            <a:xfrm>
              <a:off x="1222874" y="781988"/>
              <a:ext cx="1315960" cy="1502357"/>
              <a:chOff x="1222874" y="781988"/>
              <a:chExt cx="1315960" cy="1502357"/>
            </a:xfrm>
            <a:grpFill/>
          </p:grpSpPr>
          <p:sp>
            <p:nvSpPr>
              <p:cNvPr id="96" name="直角三角形 95"/>
              <p:cNvSpPr/>
              <p:nvPr/>
            </p:nvSpPr>
            <p:spPr>
              <a:xfrm rot="13500000" flipH="1">
                <a:off x="1222874" y="781988"/>
                <a:ext cx="1090167" cy="1090167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  <p:sp>
            <p:nvSpPr>
              <p:cNvPr id="97" name="直角三角形 96"/>
              <p:cNvSpPr/>
              <p:nvPr/>
            </p:nvSpPr>
            <p:spPr>
              <a:xfrm rot="10800000" flipH="1">
                <a:off x="1598099" y="1343610"/>
                <a:ext cx="940735" cy="940735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94" name="直角三角形 93"/>
            <p:cNvSpPr/>
            <p:nvPr/>
          </p:nvSpPr>
          <p:spPr>
            <a:xfrm rot="2700000">
              <a:off x="2222058" y="1497203"/>
              <a:ext cx="633552" cy="633550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95" name="直角三角形 94"/>
            <p:cNvSpPr/>
            <p:nvPr/>
          </p:nvSpPr>
          <p:spPr>
            <a:xfrm rot="5400000">
              <a:off x="2568597" y="1616386"/>
              <a:ext cx="645585" cy="645582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853299" y="888704"/>
            <a:ext cx="2182027" cy="1710837"/>
            <a:chOff x="2853299" y="888704"/>
            <a:chExt cx="2182027" cy="1710837"/>
          </a:xfrm>
          <a:blipFill dpi="0" rotWithShape="1">
            <a:blip r:embed="rId3"/>
            <a:srcRect/>
            <a:stretch>
              <a:fillRect/>
            </a:stretch>
          </a:blipFill>
        </p:grpSpPr>
        <p:grpSp>
          <p:nvGrpSpPr>
            <p:cNvPr id="99" name="组合 98"/>
            <p:cNvGrpSpPr/>
            <p:nvPr/>
          </p:nvGrpSpPr>
          <p:grpSpPr>
            <a:xfrm>
              <a:off x="2853299" y="888704"/>
              <a:ext cx="2182027" cy="1710837"/>
              <a:chOff x="2853299" y="888704"/>
              <a:chExt cx="2182027" cy="1710837"/>
            </a:xfrm>
            <a:grpFill/>
          </p:grpSpPr>
          <p:sp>
            <p:nvSpPr>
              <p:cNvPr id="101" name="直角三角形 100"/>
              <p:cNvSpPr/>
              <p:nvPr/>
            </p:nvSpPr>
            <p:spPr>
              <a:xfrm rot="8100000">
                <a:off x="2853299" y="1801336"/>
                <a:ext cx="798208" cy="798205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  <p:sp>
            <p:nvSpPr>
              <p:cNvPr id="102" name="直角三角形 101"/>
              <p:cNvSpPr/>
              <p:nvPr/>
            </p:nvSpPr>
            <p:spPr>
              <a:xfrm rot="2700000">
                <a:off x="3568061" y="888706"/>
                <a:ext cx="1467267" cy="1467263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100" name="直角三角形 99"/>
            <p:cNvSpPr/>
            <p:nvPr/>
          </p:nvSpPr>
          <p:spPr>
            <a:xfrm rot="18900000" flipH="1">
              <a:off x="3941769" y="1755634"/>
              <a:ext cx="752534" cy="752534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339332" y="1736132"/>
            <a:ext cx="1196768" cy="1446768"/>
            <a:chOff x="4223767" y="1683163"/>
            <a:chExt cx="1196768" cy="1446768"/>
          </a:xfrm>
          <a:blipFill>
            <a:blip r:embed="rId4"/>
            <a:stretch>
              <a:fillRect/>
            </a:stretch>
          </a:blipFill>
        </p:grpSpPr>
        <p:sp>
          <p:nvSpPr>
            <p:cNvPr id="104" name="直角三角形 103"/>
            <p:cNvSpPr/>
            <p:nvPr/>
          </p:nvSpPr>
          <p:spPr>
            <a:xfrm rot="5400000" flipH="1" flipV="1">
              <a:off x="4223767" y="1683163"/>
              <a:ext cx="928611" cy="928611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105" name="直角三角形 104"/>
            <p:cNvSpPr/>
            <p:nvPr/>
          </p:nvSpPr>
          <p:spPr>
            <a:xfrm rot="8100000" flipH="1" flipV="1">
              <a:off x="4429100" y="2138496"/>
              <a:ext cx="991435" cy="991435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423634" y="2493401"/>
            <a:ext cx="2555154" cy="2114838"/>
            <a:chOff x="5175988" y="2412908"/>
            <a:chExt cx="2555154" cy="2114838"/>
          </a:xfrm>
          <a:blipFill>
            <a:blip r:embed="rId5"/>
            <a:stretch>
              <a:fillRect/>
            </a:stretch>
          </a:blipFill>
        </p:grpSpPr>
        <p:grpSp>
          <p:nvGrpSpPr>
            <p:cNvPr id="107" name="组合 106"/>
            <p:cNvGrpSpPr/>
            <p:nvPr/>
          </p:nvGrpSpPr>
          <p:grpSpPr>
            <a:xfrm>
              <a:off x="5175988" y="2412908"/>
              <a:ext cx="2230412" cy="2079715"/>
              <a:chOff x="5175988" y="2412908"/>
              <a:chExt cx="2230412" cy="2079715"/>
            </a:xfrm>
            <a:grpFill/>
          </p:grpSpPr>
          <p:sp>
            <p:nvSpPr>
              <p:cNvPr id="109" name="直角三角形 108"/>
              <p:cNvSpPr/>
              <p:nvPr/>
            </p:nvSpPr>
            <p:spPr>
              <a:xfrm rot="13500000" flipH="1">
                <a:off x="6686405" y="3913392"/>
                <a:ext cx="579231" cy="579231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  <p:sp>
            <p:nvSpPr>
              <p:cNvPr id="110" name="直角三角形 109"/>
              <p:cNvSpPr/>
              <p:nvPr/>
            </p:nvSpPr>
            <p:spPr>
              <a:xfrm rot="13500000" flipH="1">
                <a:off x="5175988" y="2412908"/>
                <a:ext cx="1847733" cy="1847733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  <p:sp>
            <p:nvSpPr>
              <p:cNvPr id="111" name="直角三角形 110"/>
              <p:cNvSpPr/>
              <p:nvPr/>
            </p:nvSpPr>
            <p:spPr>
              <a:xfrm rot="5400000">
                <a:off x="6545738" y="3342345"/>
                <a:ext cx="860663" cy="860660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108" name="直角三角形 107"/>
            <p:cNvSpPr/>
            <p:nvPr/>
          </p:nvSpPr>
          <p:spPr>
            <a:xfrm rot="16200000" flipH="1">
              <a:off x="6976071" y="3772674"/>
              <a:ext cx="755070" cy="755073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993285" y="3864761"/>
            <a:ext cx="1716750" cy="1343101"/>
            <a:chOff x="7795009" y="3749884"/>
            <a:chExt cx="1716750" cy="1343101"/>
          </a:xfrm>
          <a:blipFill dpi="0" rotWithShape="1">
            <a:blip r:embed="rId6"/>
            <a:srcRect/>
            <a:stretch>
              <a:fillRect l="-28000" r="-44000"/>
            </a:stretch>
          </a:blipFill>
        </p:grpSpPr>
        <p:sp>
          <p:nvSpPr>
            <p:cNvPr id="113" name="直角三角形 112"/>
            <p:cNvSpPr/>
            <p:nvPr/>
          </p:nvSpPr>
          <p:spPr>
            <a:xfrm rot="5400000">
              <a:off x="7795008" y="3749885"/>
              <a:ext cx="1158462" cy="1158459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114" name="直角三角形 113"/>
            <p:cNvSpPr/>
            <p:nvPr/>
          </p:nvSpPr>
          <p:spPr>
            <a:xfrm rot="2700000">
              <a:off x="8421047" y="4002274"/>
              <a:ext cx="1090713" cy="1090710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9194547" y="4669401"/>
            <a:ext cx="2356344" cy="1810774"/>
            <a:chOff x="9147597" y="4624848"/>
            <a:chExt cx="2460809" cy="1891052"/>
          </a:xfrm>
          <a:blipFill>
            <a:blip r:embed="rId7"/>
            <a:stretch>
              <a:fillRect l="-28000" r="-44000"/>
            </a:stretch>
          </a:blipFill>
        </p:grpSpPr>
        <p:sp>
          <p:nvSpPr>
            <p:cNvPr id="116" name="直角三角形 115"/>
            <p:cNvSpPr/>
            <p:nvPr/>
          </p:nvSpPr>
          <p:spPr>
            <a:xfrm>
              <a:off x="9147597" y="4624848"/>
              <a:ext cx="755073" cy="755076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117" name="直角三角形 116"/>
            <p:cNvSpPr/>
            <p:nvPr/>
          </p:nvSpPr>
          <p:spPr>
            <a:xfrm rot="10800000">
              <a:off x="9522726" y="4973549"/>
              <a:ext cx="640525" cy="640525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118" name="直角三角形 117"/>
            <p:cNvSpPr/>
            <p:nvPr/>
          </p:nvSpPr>
          <p:spPr>
            <a:xfrm rot="10800000" flipH="1" flipV="1">
              <a:off x="10179885" y="5087376"/>
              <a:ext cx="1428521" cy="1428524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sp>
        <p:nvSpPr>
          <p:cNvPr id="119" name="矩形 118"/>
          <p:cNvSpPr/>
          <p:nvPr/>
        </p:nvSpPr>
        <p:spPr>
          <a:xfrm rot="2734996">
            <a:off x="4637297" y="1220512"/>
            <a:ext cx="2796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id-ID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Subtitle 9"/>
          <p:cNvSpPr txBox="1"/>
          <p:nvPr/>
        </p:nvSpPr>
        <p:spPr>
          <a:xfrm rot="16200000">
            <a:off x="727530" y="2080484"/>
            <a:ext cx="143510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755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 rot="5400000">
            <a:off x="-381826" y="2862081"/>
            <a:ext cx="2965333" cy="2154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ANNUAL WORK </a:t>
            </a:r>
            <a:r>
              <a:rPr lang="en-US" altLang="zh-CN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Subtitle 9"/>
          <p:cNvSpPr txBox="1"/>
          <p:nvPr/>
        </p:nvSpPr>
        <p:spPr>
          <a:xfrm rot="16200000">
            <a:off x="2770808" y="2930680"/>
            <a:ext cx="2112645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755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b="1" dirty="0">
                <a:solidFill>
                  <a:srgbClr val="008000"/>
                </a:solidFill>
              </a:rPr>
              <a:t>重构前</a:t>
            </a:r>
            <a:endParaRPr lang="zh-CN" b="1" dirty="0">
              <a:solidFill>
                <a:srgbClr val="008000"/>
              </a:solidFill>
            </a:endParaRPr>
          </a:p>
          <a:p>
            <a:pPr algn="l"/>
            <a:r>
              <a:rPr lang="zh-CN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  <a:endParaRPr lang="zh-CN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22437" y="3665922"/>
            <a:ext cx="2965333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on  Problem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 rot="5400000">
            <a:off x="7195025" y="3459924"/>
            <a:ext cx="2965333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SUMMARY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Subtitle 9"/>
          <p:cNvSpPr txBox="1"/>
          <p:nvPr/>
        </p:nvSpPr>
        <p:spPr>
          <a:xfrm rot="16200000">
            <a:off x="8612108" y="2575593"/>
            <a:ext cx="819785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755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Subtitle 9"/>
          <p:cNvSpPr txBox="1"/>
          <p:nvPr/>
        </p:nvSpPr>
        <p:spPr>
          <a:xfrm rot="16200000">
            <a:off x="4515907" y="4174640"/>
            <a:ext cx="205105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755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设计模式介绍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3738021" y="4916232"/>
            <a:ext cx="2965333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Eight Design Patter in PROJECTS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119" grpId="0"/>
      <p:bldP spid="120" grpId="0"/>
      <p:bldP spid="121" grpId="0"/>
      <p:bldP spid="122" grpId="0"/>
      <p:bldP spid="123" grpId="0"/>
      <p:bldP spid="125" grpId="0"/>
      <p:bldP spid="126" grpId="0"/>
      <p:bldP spid="128" grpId="0"/>
      <p:bldP spid="1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2417" y="0"/>
            <a:ext cx="11522075" cy="6480175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pic>
        <p:nvPicPr>
          <p:cNvPr id="11" name="Picture 4" descr="F:\C\PPT\PPT\企业PPT\PPT\目录\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33" y="1817414"/>
            <a:ext cx="439974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64693" y="2795296"/>
            <a:ext cx="2095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76655"/>
            <a:r>
              <a:rPr lang="en-US" altLang="zh-CN" sz="9600" dirty="0" smtClean="0">
                <a:solidFill>
                  <a:srgbClr val="FFFFFF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01</a:t>
            </a:r>
            <a:endParaRPr lang="zh-CN" altLang="en-US" sz="9600" dirty="0">
              <a:solidFill>
                <a:srgbClr val="FFFFFF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13" name="Subtitle 9"/>
          <p:cNvSpPr txBox="1"/>
          <p:nvPr/>
        </p:nvSpPr>
        <p:spPr>
          <a:xfrm>
            <a:off x="4536901" y="2808039"/>
            <a:ext cx="5760640" cy="1307465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755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zh-CN" altLang="en-US" sz="4000" b="1" kern="0" dirty="0" smtClean="0">
                <a:solidFill>
                  <a:srgbClr val="FFFFFF"/>
                </a:solidFill>
              </a:rPr>
              <a:t>游戏概述</a:t>
            </a:r>
            <a:endParaRPr lang="en-US" altLang="zh-CN" sz="4000" b="1" kern="0" dirty="0">
              <a:solidFill>
                <a:srgbClr val="FFFFFF"/>
              </a:solidFill>
            </a:endParaRPr>
          </a:p>
          <a:p>
            <a:pPr algn="l">
              <a:defRPr/>
            </a:pPr>
            <a:r>
              <a:rPr lang="en-US" altLang="zh-CN" sz="3200" kern="0" dirty="0" smtClean="0">
                <a:solidFill>
                  <a:srgbClr val="FFFFFF"/>
                </a:solidFill>
              </a:rPr>
              <a:t>Game Project Summary</a:t>
            </a:r>
            <a:endParaRPr lang="en-US" sz="32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7"/>
          <p:cNvSpPr/>
          <p:nvPr/>
        </p:nvSpPr>
        <p:spPr>
          <a:xfrm>
            <a:off x="6507585" y="2212925"/>
            <a:ext cx="647145" cy="64714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988"/>
          <p:cNvSpPr/>
          <p:nvPr/>
        </p:nvSpPr>
        <p:spPr>
          <a:xfrm>
            <a:off x="6695283" y="2377428"/>
            <a:ext cx="357634" cy="31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71" extrusionOk="0">
                <a:moveTo>
                  <a:pt x="2906" y="19280"/>
                </a:moveTo>
                <a:cubicBezTo>
                  <a:pt x="2683" y="19534"/>
                  <a:pt x="2683" y="19946"/>
                  <a:pt x="2906" y="20200"/>
                </a:cubicBezTo>
                <a:lnTo>
                  <a:pt x="3930" y="21326"/>
                </a:lnTo>
                <a:cubicBezTo>
                  <a:pt x="4154" y="21580"/>
                  <a:pt x="4510" y="21473"/>
                  <a:pt x="4734" y="21220"/>
                </a:cubicBezTo>
                <a:lnTo>
                  <a:pt x="10017" y="15372"/>
                </a:lnTo>
                <a:lnTo>
                  <a:pt x="8398" y="13299"/>
                </a:lnTo>
                <a:cubicBezTo>
                  <a:pt x="8398" y="13299"/>
                  <a:pt x="2906" y="19280"/>
                  <a:pt x="2906" y="19280"/>
                </a:cubicBezTo>
                <a:close/>
                <a:moveTo>
                  <a:pt x="21387" y="2723"/>
                </a:moveTo>
                <a:cubicBezTo>
                  <a:pt x="21307" y="2125"/>
                  <a:pt x="21031" y="2252"/>
                  <a:pt x="20888" y="2505"/>
                </a:cubicBezTo>
                <a:cubicBezTo>
                  <a:pt x="20746" y="2758"/>
                  <a:pt x="20111" y="3840"/>
                  <a:pt x="19852" y="4329"/>
                </a:cubicBezTo>
                <a:cubicBezTo>
                  <a:pt x="19593" y="4815"/>
                  <a:pt x="18956" y="5772"/>
                  <a:pt x="17770" y="4826"/>
                </a:cubicBezTo>
                <a:cubicBezTo>
                  <a:pt x="16533" y="3843"/>
                  <a:pt x="16963" y="3157"/>
                  <a:pt x="17179" y="2694"/>
                </a:cubicBezTo>
                <a:cubicBezTo>
                  <a:pt x="17395" y="2232"/>
                  <a:pt x="18059" y="931"/>
                  <a:pt x="18155" y="768"/>
                </a:cubicBezTo>
                <a:cubicBezTo>
                  <a:pt x="18251" y="605"/>
                  <a:pt x="18139" y="129"/>
                  <a:pt x="17756" y="329"/>
                </a:cubicBezTo>
                <a:cubicBezTo>
                  <a:pt x="17372" y="527"/>
                  <a:pt x="15039" y="1572"/>
                  <a:pt x="14715" y="3066"/>
                </a:cubicBezTo>
                <a:cubicBezTo>
                  <a:pt x="14386" y="4590"/>
                  <a:pt x="14993" y="5950"/>
                  <a:pt x="13800" y="7301"/>
                </a:cubicBezTo>
                <a:lnTo>
                  <a:pt x="12355" y="8998"/>
                </a:lnTo>
                <a:lnTo>
                  <a:pt x="13806" y="10898"/>
                </a:lnTo>
                <a:lnTo>
                  <a:pt x="15589" y="8995"/>
                </a:lnTo>
                <a:cubicBezTo>
                  <a:pt x="16013" y="8514"/>
                  <a:pt x="16919" y="8048"/>
                  <a:pt x="17740" y="8257"/>
                </a:cubicBezTo>
                <a:cubicBezTo>
                  <a:pt x="19498" y="8705"/>
                  <a:pt x="20456" y="7962"/>
                  <a:pt x="21035" y="6733"/>
                </a:cubicBezTo>
                <a:cubicBezTo>
                  <a:pt x="21552" y="5635"/>
                  <a:pt x="21466" y="3322"/>
                  <a:pt x="21387" y="2723"/>
                </a:cubicBezTo>
                <a:close/>
                <a:moveTo>
                  <a:pt x="9478" y="7592"/>
                </a:moveTo>
                <a:cubicBezTo>
                  <a:pt x="9350" y="7424"/>
                  <a:pt x="9189" y="7421"/>
                  <a:pt x="9050" y="7558"/>
                </a:cubicBezTo>
                <a:lnTo>
                  <a:pt x="7506" y="9074"/>
                </a:lnTo>
                <a:cubicBezTo>
                  <a:pt x="7384" y="9194"/>
                  <a:pt x="7369" y="9419"/>
                  <a:pt x="7477" y="9559"/>
                </a:cubicBezTo>
                <a:lnTo>
                  <a:pt x="16408" y="20996"/>
                </a:lnTo>
                <a:cubicBezTo>
                  <a:pt x="16616" y="21268"/>
                  <a:pt x="16979" y="21295"/>
                  <a:pt x="17217" y="21061"/>
                </a:cubicBezTo>
                <a:lnTo>
                  <a:pt x="18263" y="20076"/>
                </a:lnTo>
                <a:cubicBezTo>
                  <a:pt x="18500" y="19839"/>
                  <a:pt x="18526" y="19429"/>
                  <a:pt x="18317" y="19158"/>
                </a:cubicBezTo>
                <a:cubicBezTo>
                  <a:pt x="18317" y="19158"/>
                  <a:pt x="9478" y="7592"/>
                  <a:pt x="9478" y="7592"/>
                </a:cubicBezTo>
                <a:close/>
                <a:moveTo>
                  <a:pt x="3331" y="6965"/>
                </a:moveTo>
                <a:cubicBezTo>
                  <a:pt x="4336" y="6088"/>
                  <a:pt x="5170" y="6693"/>
                  <a:pt x="6282" y="8142"/>
                </a:cubicBezTo>
                <a:cubicBezTo>
                  <a:pt x="6408" y="8304"/>
                  <a:pt x="6575" y="8114"/>
                  <a:pt x="6671" y="8021"/>
                </a:cubicBezTo>
                <a:cubicBezTo>
                  <a:pt x="6766" y="7926"/>
                  <a:pt x="8233" y="6440"/>
                  <a:pt x="8306" y="6370"/>
                </a:cubicBezTo>
                <a:cubicBezTo>
                  <a:pt x="8377" y="6300"/>
                  <a:pt x="8464" y="6167"/>
                  <a:pt x="8349" y="6018"/>
                </a:cubicBezTo>
                <a:cubicBezTo>
                  <a:pt x="8235" y="5868"/>
                  <a:pt x="7817" y="5261"/>
                  <a:pt x="7550" y="4867"/>
                </a:cubicBezTo>
                <a:cubicBezTo>
                  <a:pt x="5603" y="2001"/>
                  <a:pt x="12876" y="57"/>
                  <a:pt x="11758" y="25"/>
                </a:cubicBezTo>
                <a:cubicBezTo>
                  <a:pt x="11190" y="9"/>
                  <a:pt x="8909" y="-20"/>
                  <a:pt x="8569" y="21"/>
                </a:cubicBezTo>
                <a:cubicBezTo>
                  <a:pt x="7186" y="186"/>
                  <a:pt x="5452" y="1638"/>
                  <a:pt x="4578" y="2313"/>
                </a:cubicBezTo>
                <a:cubicBezTo>
                  <a:pt x="3437" y="3196"/>
                  <a:pt x="3011" y="3711"/>
                  <a:pt x="2939" y="3781"/>
                </a:cubicBezTo>
                <a:cubicBezTo>
                  <a:pt x="2617" y="4099"/>
                  <a:pt x="2887" y="4832"/>
                  <a:pt x="2303" y="5410"/>
                </a:cubicBezTo>
                <a:cubicBezTo>
                  <a:pt x="1683" y="6021"/>
                  <a:pt x="1297" y="5560"/>
                  <a:pt x="939" y="5913"/>
                </a:cubicBezTo>
                <a:cubicBezTo>
                  <a:pt x="761" y="6090"/>
                  <a:pt x="264" y="6509"/>
                  <a:pt x="122" y="6650"/>
                </a:cubicBezTo>
                <a:cubicBezTo>
                  <a:pt x="-22" y="6790"/>
                  <a:pt x="-48" y="7030"/>
                  <a:pt x="99" y="7219"/>
                </a:cubicBezTo>
                <a:cubicBezTo>
                  <a:pt x="99" y="7219"/>
                  <a:pt x="1459" y="8912"/>
                  <a:pt x="1574" y="9061"/>
                </a:cubicBezTo>
                <a:cubicBezTo>
                  <a:pt x="1688" y="9210"/>
                  <a:pt x="1994" y="9337"/>
                  <a:pt x="2185" y="9149"/>
                </a:cubicBezTo>
                <a:cubicBezTo>
                  <a:pt x="2375" y="8960"/>
                  <a:pt x="2864" y="8477"/>
                  <a:pt x="2947" y="8394"/>
                </a:cubicBezTo>
                <a:cubicBezTo>
                  <a:pt x="3031" y="8312"/>
                  <a:pt x="2893" y="7349"/>
                  <a:pt x="3331" y="696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4" name="Shape 990"/>
          <p:cNvSpPr/>
          <p:nvPr/>
        </p:nvSpPr>
        <p:spPr>
          <a:xfrm>
            <a:off x="6507585" y="3077948"/>
            <a:ext cx="647145" cy="64714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5" name="Group 996"/>
          <p:cNvGrpSpPr/>
          <p:nvPr/>
        </p:nvGrpSpPr>
        <p:grpSpPr>
          <a:xfrm>
            <a:off x="6725325" y="3242451"/>
            <a:ext cx="297549" cy="318136"/>
            <a:chOff x="48040" y="212183"/>
            <a:chExt cx="583929" cy="624331"/>
          </a:xfrm>
        </p:grpSpPr>
        <p:sp>
          <p:nvSpPr>
            <p:cNvPr id="16" name="Shape 991"/>
            <p:cNvSpPr/>
            <p:nvPr/>
          </p:nvSpPr>
          <p:spPr>
            <a:xfrm>
              <a:off x="48040" y="586966"/>
              <a:ext cx="101823" cy="2495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7" name="Shape 992"/>
            <p:cNvSpPr/>
            <p:nvPr/>
          </p:nvSpPr>
          <p:spPr>
            <a:xfrm>
              <a:off x="208742" y="480319"/>
              <a:ext cx="101824" cy="3561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8" name="Shape 993"/>
            <p:cNvSpPr/>
            <p:nvPr/>
          </p:nvSpPr>
          <p:spPr>
            <a:xfrm>
              <a:off x="369444" y="392344"/>
              <a:ext cx="101824" cy="4441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9" name="Shape 994"/>
            <p:cNvSpPr/>
            <p:nvPr/>
          </p:nvSpPr>
          <p:spPr>
            <a:xfrm>
              <a:off x="530147" y="337418"/>
              <a:ext cx="101824" cy="4990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0" name="Shape 1016"/>
            <p:cNvSpPr/>
            <p:nvPr/>
          </p:nvSpPr>
          <p:spPr>
            <a:xfrm>
              <a:off x="54152" y="212183"/>
              <a:ext cx="575923" cy="23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Shape 998"/>
          <p:cNvSpPr/>
          <p:nvPr/>
        </p:nvSpPr>
        <p:spPr>
          <a:xfrm>
            <a:off x="6507585" y="3941117"/>
            <a:ext cx="647145" cy="647145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999"/>
          <p:cNvSpPr/>
          <p:nvPr/>
        </p:nvSpPr>
        <p:spPr>
          <a:xfrm rot="2700000">
            <a:off x="6749334" y="4126330"/>
            <a:ext cx="281224" cy="281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6511412" y="4734132"/>
            <a:ext cx="647145" cy="647145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Shape 1002"/>
          <p:cNvSpPr/>
          <p:nvPr/>
        </p:nvSpPr>
        <p:spPr>
          <a:xfrm rot="21537488">
            <a:off x="6748019" y="4926448"/>
            <a:ext cx="164318" cy="29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7" y="3476"/>
                </a:moveTo>
                <a:cubicBezTo>
                  <a:pt x="16335" y="5612"/>
                  <a:pt x="16335" y="5612"/>
                  <a:pt x="16335" y="5612"/>
                </a:cubicBezTo>
                <a:cubicBezTo>
                  <a:pt x="14486" y="4583"/>
                  <a:pt x="12660" y="4068"/>
                  <a:pt x="10835" y="4068"/>
                </a:cubicBezTo>
                <a:cubicBezTo>
                  <a:pt x="9782" y="4068"/>
                  <a:pt x="8916" y="4222"/>
                  <a:pt x="8237" y="4531"/>
                </a:cubicBezTo>
                <a:cubicBezTo>
                  <a:pt x="7582" y="4827"/>
                  <a:pt x="7231" y="5188"/>
                  <a:pt x="7231" y="5587"/>
                </a:cubicBezTo>
                <a:cubicBezTo>
                  <a:pt x="7231" y="5921"/>
                  <a:pt x="7535" y="6256"/>
                  <a:pt x="8120" y="6591"/>
                </a:cubicBezTo>
                <a:cubicBezTo>
                  <a:pt x="8706" y="6938"/>
                  <a:pt x="9876" y="7299"/>
                  <a:pt x="11631" y="7685"/>
                </a:cubicBezTo>
                <a:cubicBezTo>
                  <a:pt x="14743" y="8380"/>
                  <a:pt x="16873" y="8972"/>
                  <a:pt x="18020" y="9461"/>
                </a:cubicBezTo>
                <a:cubicBezTo>
                  <a:pt x="19166" y="9950"/>
                  <a:pt x="20055" y="10530"/>
                  <a:pt x="20687" y="11225"/>
                </a:cubicBezTo>
                <a:cubicBezTo>
                  <a:pt x="21296" y="11907"/>
                  <a:pt x="21600" y="12679"/>
                  <a:pt x="21600" y="13529"/>
                </a:cubicBezTo>
                <a:cubicBezTo>
                  <a:pt x="21600" y="14379"/>
                  <a:pt x="21272" y="15177"/>
                  <a:pt x="20617" y="15897"/>
                </a:cubicBezTo>
                <a:cubicBezTo>
                  <a:pt x="19962" y="16618"/>
                  <a:pt x="19096" y="17198"/>
                  <a:pt x="18066" y="17622"/>
                </a:cubicBezTo>
                <a:cubicBezTo>
                  <a:pt x="17037" y="18034"/>
                  <a:pt x="15539" y="18356"/>
                  <a:pt x="13573" y="18575"/>
                </a:cubicBezTo>
                <a:cubicBezTo>
                  <a:pt x="13573" y="21600"/>
                  <a:pt x="13573" y="21600"/>
                  <a:pt x="13573" y="21600"/>
                </a:cubicBezTo>
                <a:cubicBezTo>
                  <a:pt x="9618" y="21600"/>
                  <a:pt x="9618" y="21600"/>
                  <a:pt x="9618" y="21600"/>
                </a:cubicBezTo>
                <a:cubicBezTo>
                  <a:pt x="9618" y="18652"/>
                  <a:pt x="9618" y="18652"/>
                  <a:pt x="9618" y="18652"/>
                </a:cubicBezTo>
                <a:cubicBezTo>
                  <a:pt x="7793" y="18536"/>
                  <a:pt x="6225" y="18292"/>
                  <a:pt x="4938" y="17906"/>
                </a:cubicBezTo>
                <a:cubicBezTo>
                  <a:pt x="3159" y="17378"/>
                  <a:pt x="1521" y="16670"/>
                  <a:pt x="0" y="15795"/>
                </a:cubicBezTo>
                <a:cubicBezTo>
                  <a:pt x="4002" y="13593"/>
                  <a:pt x="4002" y="13593"/>
                  <a:pt x="4002" y="13593"/>
                </a:cubicBezTo>
                <a:cubicBezTo>
                  <a:pt x="6576" y="15061"/>
                  <a:pt x="9057" y="15795"/>
                  <a:pt x="11444" y="15795"/>
                </a:cubicBezTo>
                <a:cubicBezTo>
                  <a:pt x="12684" y="15795"/>
                  <a:pt x="13714" y="15563"/>
                  <a:pt x="14603" y="15112"/>
                </a:cubicBezTo>
                <a:cubicBezTo>
                  <a:pt x="15469" y="14649"/>
                  <a:pt x="15913" y="14121"/>
                  <a:pt x="15913" y="13503"/>
                </a:cubicBezTo>
                <a:cubicBezTo>
                  <a:pt x="15913" y="12975"/>
                  <a:pt x="15633" y="12525"/>
                  <a:pt x="15071" y="12126"/>
                </a:cubicBezTo>
                <a:cubicBezTo>
                  <a:pt x="14509" y="11740"/>
                  <a:pt x="13386" y="11341"/>
                  <a:pt x="11748" y="10929"/>
                </a:cubicBezTo>
                <a:cubicBezTo>
                  <a:pt x="8401" y="10105"/>
                  <a:pt x="6155" y="9436"/>
                  <a:pt x="4961" y="8946"/>
                </a:cubicBezTo>
                <a:cubicBezTo>
                  <a:pt x="3791" y="8470"/>
                  <a:pt x="2902" y="7917"/>
                  <a:pt x="2317" y="7312"/>
                </a:cubicBezTo>
                <a:cubicBezTo>
                  <a:pt x="1732" y="6707"/>
                  <a:pt x="1451" y="6063"/>
                  <a:pt x="1451" y="5368"/>
                </a:cubicBezTo>
                <a:cubicBezTo>
                  <a:pt x="1451" y="4235"/>
                  <a:pt x="2223" y="3257"/>
                  <a:pt x="3768" y="2446"/>
                </a:cubicBezTo>
                <a:cubicBezTo>
                  <a:pt x="5312" y="1635"/>
                  <a:pt x="7255" y="1197"/>
                  <a:pt x="9618" y="1133"/>
                </a:cubicBezTo>
                <a:cubicBezTo>
                  <a:pt x="9618" y="0"/>
                  <a:pt x="9618" y="0"/>
                  <a:pt x="9618" y="0"/>
                </a:cubicBezTo>
                <a:cubicBezTo>
                  <a:pt x="13573" y="0"/>
                  <a:pt x="13573" y="0"/>
                  <a:pt x="13573" y="0"/>
                </a:cubicBezTo>
                <a:cubicBezTo>
                  <a:pt x="13573" y="1287"/>
                  <a:pt x="13573" y="1287"/>
                  <a:pt x="13573" y="1287"/>
                </a:cubicBezTo>
                <a:cubicBezTo>
                  <a:pt x="14954" y="1455"/>
                  <a:pt x="16101" y="1686"/>
                  <a:pt x="17037" y="1982"/>
                </a:cubicBezTo>
                <a:cubicBezTo>
                  <a:pt x="17996" y="2278"/>
                  <a:pt x="19119" y="2780"/>
                  <a:pt x="20407" y="347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90672" y="2431030"/>
            <a:ext cx="3516997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二人对战的炸弹游戏</a:t>
            </a:r>
            <a:endParaRPr 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90673" y="2212925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弹弹堂（泡泡堂）</a:t>
            </a:r>
            <a:endParaRPr lang="zh-CN" altLang="en-US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0674" y="3263964"/>
            <a:ext cx="3516997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 </a:t>
            </a:r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游戏，贪吃蛇，连连看，坦克大战，马里奥</a:t>
            </a:r>
            <a:endParaRPr lang="zh-CN" altLang="en-US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90675" y="3045859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GB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endParaRPr lang="en-US" alt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90673" y="4109598"/>
            <a:ext cx="3516997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用到了继承，封装，抽象类等的思想</a:t>
            </a:r>
            <a:endParaRPr lang="en-US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90674" y="3891493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lang="zh-CN" altLang="en-US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90671" y="4925181"/>
            <a:ext cx="3593124" cy="322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单例模式，工厂模式，抽象工厂模式，建造者模式，组合模式，装饰模式，观察者模式，策略模式</a:t>
            </a:r>
            <a:endParaRPr 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90672" y="4707076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八种设计模式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11888" y="277812"/>
            <a:ext cx="3720957" cy="955412"/>
            <a:chOff x="311888" y="268014"/>
            <a:chExt cx="3720957" cy="955412"/>
          </a:xfrm>
        </p:grpSpPr>
        <p:sp>
          <p:nvSpPr>
            <p:cNvPr id="37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游戏概述</a:t>
              </a:r>
              <a:endParaRPr lang="en-US" alt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r>
                <a:rPr lang="en-US" altLang="zh-CN" sz="20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GAME </a:t>
              </a:r>
              <a:r>
                <a:rPr lang="en-US" altLang="zh-CN" sz="2000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</a:t>
              </a:r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1204595"/>
            <a:ext cx="2813685" cy="2555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1233805"/>
            <a:ext cx="2816225" cy="2656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" y="3724910"/>
            <a:ext cx="5099685" cy="236029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199"/>
          <p:cNvSpPr/>
          <p:nvPr/>
        </p:nvSpPr>
        <p:spPr>
          <a:xfrm rot="5400000" flipH="1">
            <a:off x="1163768" y="3232712"/>
            <a:ext cx="694517" cy="6141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alpha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200"/>
          <p:cNvSpPr/>
          <p:nvPr/>
        </p:nvSpPr>
        <p:spPr>
          <a:xfrm rot="5400000">
            <a:off x="9787240" y="2515402"/>
            <a:ext cx="694517" cy="6141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alpha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2204"/>
          <p:cNvSpPr/>
          <p:nvPr/>
        </p:nvSpPr>
        <p:spPr>
          <a:xfrm>
            <a:off x="7823941" y="1940196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2205"/>
          <p:cNvSpPr/>
          <p:nvPr/>
        </p:nvSpPr>
        <p:spPr>
          <a:xfrm>
            <a:off x="5631089" y="1940196"/>
            <a:ext cx="2617615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2206"/>
          <p:cNvSpPr/>
          <p:nvPr/>
        </p:nvSpPr>
        <p:spPr>
          <a:xfrm>
            <a:off x="3396822" y="1940196"/>
            <a:ext cx="2617615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2207"/>
          <p:cNvSpPr/>
          <p:nvPr/>
        </p:nvSpPr>
        <p:spPr>
          <a:xfrm>
            <a:off x="1203969" y="1940196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2208"/>
          <p:cNvSpPr/>
          <p:nvPr/>
        </p:nvSpPr>
        <p:spPr>
          <a:xfrm rot="10800000">
            <a:off x="1203968" y="3352023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Shape 2209"/>
          <p:cNvSpPr/>
          <p:nvPr/>
        </p:nvSpPr>
        <p:spPr>
          <a:xfrm rot="10800000">
            <a:off x="3396821" y="3352023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Shape 2210"/>
          <p:cNvSpPr/>
          <p:nvPr/>
        </p:nvSpPr>
        <p:spPr>
          <a:xfrm rot="10800000">
            <a:off x="5631088" y="3352023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Shape 2211"/>
          <p:cNvSpPr/>
          <p:nvPr/>
        </p:nvSpPr>
        <p:spPr>
          <a:xfrm rot="10800000">
            <a:off x="7823941" y="3352023"/>
            <a:ext cx="2617615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8" name="Group 2"/>
          <p:cNvGrpSpPr/>
          <p:nvPr/>
        </p:nvGrpSpPr>
        <p:grpSpPr>
          <a:xfrm>
            <a:off x="3410321" y="2225145"/>
            <a:ext cx="521998" cy="521999"/>
            <a:chOff x="3712472" y="2651901"/>
            <a:chExt cx="521998" cy="521999"/>
          </a:xfrm>
        </p:grpSpPr>
        <p:sp>
          <p:nvSpPr>
            <p:cNvPr id="19" name="Shape 2214"/>
            <p:cNvSpPr/>
            <p:nvPr/>
          </p:nvSpPr>
          <p:spPr>
            <a:xfrm>
              <a:off x="3712472" y="2651901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grpSp>
          <p:nvGrpSpPr>
            <p:cNvPr id="20" name="Group 2217"/>
            <p:cNvGrpSpPr/>
            <p:nvPr/>
          </p:nvGrpSpPr>
          <p:grpSpPr>
            <a:xfrm>
              <a:off x="3878843" y="2769409"/>
              <a:ext cx="188787" cy="265098"/>
              <a:chOff x="0" y="0"/>
              <a:chExt cx="390413" cy="548221"/>
            </a:xfrm>
          </p:grpSpPr>
          <p:sp>
            <p:nvSpPr>
              <p:cNvPr id="21" name="Shape 2215"/>
              <p:cNvSpPr/>
              <p:nvPr/>
            </p:nvSpPr>
            <p:spPr>
              <a:xfrm>
                <a:off x="0" y="46251"/>
                <a:ext cx="390413" cy="501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2" name="Shape 2216"/>
              <p:cNvSpPr/>
              <p:nvPr/>
            </p:nvSpPr>
            <p:spPr>
              <a:xfrm>
                <a:off x="68773" y="0"/>
                <a:ext cx="250985" cy="111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</p:grpSp>
      <p:grpSp>
        <p:nvGrpSpPr>
          <p:cNvPr id="23" name="Group 1"/>
          <p:cNvGrpSpPr/>
          <p:nvPr/>
        </p:nvGrpSpPr>
        <p:grpSpPr>
          <a:xfrm>
            <a:off x="1204438" y="2214202"/>
            <a:ext cx="521998" cy="521999"/>
            <a:chOff x="1506589" y="2640958"/>
            <a:chExt cx="521998" cy="521999"/>
          </a:xfrm>
        </p:grpSpPr>
        <p:sp>
          <p:nvSpPr>
            <p:cNvPr id="24" name="Shape 2220"/>
            <p:cNvSpPr/>
            <p:nvPr/>
          </p:nvSpPr>
          <p:spPr>
            <a:xfrm>
              <a:off x="1506589" y="2640958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5" name="Shape 2221"/>
            <p:cNvSpPr/>
            <p:nvPr/>
          </p:nvSpPr>
          <p:spPr>
            <a:xfrm>
              <a:off x="1633470" y="2769409"/>
              <a:ext cx="276863" cy="265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3" y="16137"/>
                  </a:moveTo>
                  <a:cubicBezTo>
                    <a:pt x="14080" y="15059"/>
                    <a:pt x="13176" y="14150"/>
                    <a:pt x="13176" y="12203"/>
                  </a:cubicBezTo>
                  <a:cubicBezTo>
                    <a:pt x="13176" y="11034"/>
                    <a:pt x="14040" y="11415"/>
                    <a:pt x="14419" y="9274"/>
                  </a:cubicBezTo>
                  <a:cubicBezTo>
                    <a:pt x="14577" y="8387"/>
                    <a:pt x="15341" y="9261"/>
                    <a:pt x="15487" y="7233"/>
                  </a:cubicBezTo>
                  <a:cubicBezTo>
                    <a:pt x="15487" y="6425"/>
                    <a:pt x="15071" y="6224"/>
                    <a:pt x="15071" y="6224"/>
                  </a:cubicBezTo>
                  <a:cubicBezTo>
                    <a:pt x="15071" y="6224"/>
                    <a:pt x="15283" y="5028"/>
                    <a:pt x="15366" y="4109"/>
                  </a:cubicBezTo>
                  <a:cubicBezTo>
                    <a:pt x="15468" y="2962"/>
                    <a:pt x="14731" y="0"/>
                    <a:pt x="10800" y="0"/>
                  </a:cubicBezTo>
                  <a:cubicBezTo>
                    <a:pt x="6869" y="0"/>
                    <a:pt x="6131" y="2962"/>
                    <a:pt x="6234" y="4109"/>
                  </a:cubicBezTo>
                  <a:cubicBezTo>
                    <a:pt x="6317" y="5028"/>
                    <a:pt x="6529" y="6224"/>
                    <a:pt x="6529" y="6224"/>
                  </a:cubicBezTo>
                  <a:cubicBezTo>
                    <a:pt x="6529" y="6224"/>
                    <a:pt x="6113" y="6425"/>
                    <a:pt x="6113" y="7233"/>
                  </a:cubicBezTo>
                  <a:cubicBezTo>
                    <a:pt x="6258" y="9261"/>
                    <a:pt x="7022" y="8387"/>
                    <a:pt x="7179" y="9274"/>
                  </a:cubicBezTo>
                  <a:cubicBezTo>
                    <a:pt x="7560" y="11415"/>
                    <a:pt x="8424" y="11034"/>
                    <a:pt x="8424" y="12203"/>
                  </a:cubicBezTo>
                  <a:cubicBezTo>
                    <a:pt x="8424" y="14150"/>
                    <a:pt x="7520" y="15059"/>
                    <a:pt x="4687" y="16137"/>
                  </a:cubicBezTo>
                  <a:cubicBezTo>
                    <a:pt x="1846" y="17219"/>
                    <a:pt x="0" y="18321"/>
                    <a:pt x="0" y="19073"/>
                  </a:cubicBezTo>
                  <a:cubicBezTo>
                    <a:pt x="0" y="19825"/>
                    <a:pt x="0" y="21600"/>
                    <a:pt x="0" y="21600"/>
                  </a:cubicBez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19825"/>
                    <a:pt x="21600" y="19073"/>
                  </a:cubicBezTo>
                  <a:cubicBezTo>
                    <a:pt x="21600" y="18321"/>
                    <a:pt x="19754" y="17219"/>
                    <a:pt x="16913" y="1613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6" name="Group 3"/>
          <p:cNvGrpSpPr/>
          <p:nvPr/>
        </p:nvGrpSpPr>
        <p:grpSpPr>
          <a:xfrm>
            <a:off x="5615736" y="2225145"/>
            <a:ext cx="521998" cy="521999"/>
            <a:chOff x="5917887" y="2651901"/>
            <a:chExt cx="521998" cy="521999"/>
          </a:xfrm>
        </p:grpSpPr>
        <p:sp>
          <p:nvSpPr>
            <p:cNvPr id="27" name="Shape 2224"/>
            <p:cNvSpPr/>
            <p:nvPr/>
          </p:nvSpPr>
          <p:spPr>
            <a:xfrm>
              <a:off x="5917887" y="2651901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8" name="Shape 2225"/>
            <p:cNvSpPr/>
            <p:nvPr/>
          </p:nvSpPr>
          <p:spPr>
            <a:xfrm>
              <a:off x="6067226" y="2798035"/>
              <a:ext cx="223320" cy="22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9" name="Group 4"/>
          <p:cNvGrpSpPr/>
          <p:nvPr/>
        </p:nvGrpSpPr>
        <p:grpSpPr>
          <a:xfrm>
            <a:off x="7837441" y="2225145"/>
            <a:ext cx="521998" cy="521999"/>
            <a:chOff x="8139592" y="2651901"/>
            <a:chExt cx="521998" cy="521999"/>
          </a:xfrm>
        </p:grpSpPr>
        <p:sp>
          <p:nvSpPr>
            <p:cNvPr id="30" name="Shape 2228"/>
            <p:cNvSpPr/>
            <p:nvPr/>
          </p:nvSpPr>
          <p:spPr>
            <a:xfrm>
              <a:off x="8139592" y="2651901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1" name="Shape 2229"/>
            <p:cNvSpPr/>
            <p:nvPr/>
          </p:nvSpPr>
          <p:spPr>
            <a:xfrm>
              <a:off x="8286417" y="2801240"/>
              <a:ext cx="223305" cy="22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2" name="Group 5"/>
          <p:cNvGrpSpPr/>
          <p:nvPr/>
        </p:nvGrpSpPr>
        <p:grpSpPr>
          <a:xfrm>
            <a:off x="9919558" y="3626029"/>
            <a:ext cx="521998" cy="521999"/>
            <a:chOff x="10221709" y="4052785"/>
            <a:chExt cx="521998" cy="521999"/>
          </a:xfrm>
        </p:grpSpPr>
        <p:sp>
          <p:nvSpPr>
            <p:cNvPr id="33" name="Shape 2232"/>
            <p:cNvSpPr/>
            <p:nvPr/>
          </p:nvSpPr>
          <p:spPr>
            <a:xfrm>
              <a:off x="10221709" y="4052785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4" name="Shape 2233"/>
            <p:cNvSpPr/>
            <p:nvPr/>
          </p:nvSpPr>
          <p:spPr>
            <a:xfrm>
              <a:off x="10388587" y="4179325"/>
              <a:ext cx="188243" cy="26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5" name="Group 6"/>
          <p:cNvGrpSpPr/>
          <p:nvPr/>
        </p:nvGrpSpPr>
        <p:grpSpPr>
          <a:xfrm>
            <a:off x="7713675" y="3626029"/>
            <a:ext cx="521998" cy="521999"/>
            <a:chOff x="8015826" y="4052785"/>
            <a:chExt cx="521998" cy="521999"/>
          </a:xfrm>
        </p:grpSpPr>
        <p:sp>
          <p:nvSpPr>
            <p:cNvPr id="36" name="Shape 2236"/>
            <p:cNvSpPr/>
            <p:nvPr/>
          </p:nvSpPr>
          <p:spPr>
            <a:xfrm>
              <a:off x="8015826" y="4052785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7" name="Shape 2237"/>
            <p:cNvSpPr/>
            <p:nvPr/>
          </p:nvSpPr>
          <p:spPr>
            <a:xfrm>
              <a:off x="8155776" y="4192637"/>
              <a:ext cx="242294" cy="242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8" name="Group 7"/>
          <p:cNvGrpSpPr/>
          <p:nvPr/>
        </p:nvGrpSpPr>
        <p:grpSpPr>
          <a:xfrm>
            <a:off x="5476999" y="3626029"/>
            <a:ext cx="521998" cy="521999"/>
            <a:chOff x="5779150" y="4052785"/>
            <a:chExt cx="521998" cy="521999"/>
          </a:xfrm>
        </p:grpSpPr>
        <p:sp>
          <p:nvSpPr>
            <p:cNvPr id="39" name="Shape 2240"/>
            <p:cNvSpPr/>
            <p:nvPr/>
          </p:nvSpPr>
          <p:spPr>
            <a:xfrm>
              <a:off x="5779150" y="4052785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grpSp>
          <p:nvGrpSpPr>
            <p:cNvPr id="40" name="Group 2243"/>
            <p:cNvGrpSpPr/>
            <p:nvPr/>
          </p:nvGrpSpPr>
          <p:grpSpPr>
            <a:xfrm>
              <a:off x="5923244" y="4211998"/>
              <a:ext cx="233810" cy="203573"/>
              <a:chOff x="-1382595" y="-97300"/>
              <a:chExt cx="483522" cy="420990"/>
            </a:xfrm>
          </p:grpSpPr>
          <p:sp>
            <p:nvSpPr>
              <p:cNvPr id="41" name="Shape 2241"/>
              <p:cNvSpPr/>
              <p:nvPr/>
            </p:nvSpPr>
            <p:spPr>
              <a:xfrm>
                <a:off x="-1361117" y="-97300"/>
                <a:ext cx="440016" cy="123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8" h="21600" extrusionOk="0">
                    <a:moveTo>
                      <a:pt x="499" y="21600"/>
                    </a:moveTo>
                    <a:lnTo>
                      <a:pt x="20739" y="21600"/>
                    </a:lnTo>
                    <a:cubicBezTo>
                      <a:pt x="21419" y="21600"/>
                      <a:pt x="21309" y="18973"/>
                      <a:pt x="20970" y="18547"/>
                    </a:cubicBezTo>
                    <a:cubicBezTo>
                      <a:pt x="20632" y="18117"/>
                      <a:pt x="16870" y="12960"/>
                      <a:pt x="16216" y="12960"/>
                    </a:cubicBezTo>
                    <a:lnTo>
                      <a:pt x="15143" y="12960"/>
                    </a:lnTo>
                    <a:lnTo>
                      <a:pt x="15143" y="0"/>
                    </a:lnTo>
                    <a:lnTo>
                      <a:pt x="6095" y="0"/>
                    </a:lnTo>
                    <a:lnTo>
                      <a:pt x="6095" y="12960"/>
                    </a:lnTo>
                    <a:lnTo>
                      <a:pt x="5022" y="12960"/>
                    </a:lnTo>
                    <a:cubicBezTo>
                      <a:pt x="4367" y="12960"/>
                      <a:pt x="606" y="18117"/>
                      <a:pt x="268" y="18547"/>
                    </a:cubicBezTo>
                    <a:cubicBezTo>
                      <a:pt x="-71" y="18973"/>
                      <a:pt x="-181" y="21600"/>
                      <a:pt x="499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42" name="Shape 2242"/>
              <p:cNvSpPr/>
              <p:nvPr/>
            </p:nvSpPr>
            <p:spPr>
              <a:xfrm>
                <a:off x="-1382595" y="54793"/>
                <a:ext cx="483522" cy="2688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88" y="0"/>
                    </a:moveTo>
                    <a:lnTo>
                      <a:pt x="1212" y="0"/>
                    </a:lnTo>
                    <a:cubicBezTo>
                      <a:pt x="606" y="0"/>
                      <a:pt x="0" y="1289"/>
                      <a:pt x="0" y="2378"/>
                    </a:cubicBezTo>
                    <a:lnTo>
                      <a:pt x="0" y="9313"/>
                    </a:lnTo>
                    <a:cubicBezTo>
                      <a:pt x="0" y="10404"/>
                      <a:pt x="606" y="11691"/>
                      <a:pt x="1212" y="11691"/>
                    </a:cubicBezTo>
                    <a:lnTo>
                      <a:pt x="3397" y="11691"/>
                    </a:lnTo>
                    <a:lnTo>
                      <a:pt x="2424" y="21600"/>
                    </a:lnTo>
                    <a:lnTo>
                      <a:pt x="19176" y="21600"/>
                    </a:lnTo>
                    <a:lnTo>
                      <a:pt x="18203" y="11691"/>
                    </a:lnTo>
                    <a:lnTo>
                      <a:pt x="20388" y="11691"/>
                    </a:lnTo>
                    <a:cubicBezTo>
                      <a:pt x="20994" y="11691"/>
                      <a:pt x="21600" y="10404"/>
                      <a:pt x="21600" y="9313"/>
                    </a:cubicBezTo>
                    <a:lnTo>
                      <a:pt x="21600" y="2378"/>
                    </a:lnTo>
                    <a:cubicBezTo>
                      <a:pt x="21600" y="1289"/>
                      <a:pt x="20994" y="0"/>
                      <a:pt x="20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</p:grpSp>
      <p:grpSp>
        <p:nvGrpSpPr>
          <p:cNvPr id="43" name="Group 8"/>
          <p:cNvGrpSpPr/>
          <p:nvPr/>
        </p:nvGrpSpPr>
        <p:grpSpPr>
          <a:xfrm>
            <a:off x="3284389" y="3626029"/>
            <a:ext cx="521998" cy="521999"/>
            <a:chOff x="3586540" y="4052785"/>
            <a:chExt cx="521998" cy="521999"/>
          </a:xfrm>
        </p:grpSpPr>
        <p:sp>
          <p:nvSpPr>
            <p:cNvPr id="44" name="Shape 2246"/>
            <p:cNvSpPr/>
            <p:nvPr/>
          </p:nvSpPr>
          <p:spPr>
            <a:xfrm>
              <a:off x="3586540" y="4052785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45" name="Shape 2247"/>
            <p:cNvSpPr/>
            <p:nvPr/>
          </p:nvSpPr>
          <p:spPr>
            <a:xfrm>
              <a:off x="3722299" y="4183326"/>
              <a:ext cx="250481" cy="26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0" h="21387" extrusionOk="0">
                  <a:moveTo>
                    <a:pt x="15651" y="10439"/>
                  </a:moveTo>
                  <a:cubicBezTo>
                    <a:pt x="14876" y="10985"/>
                    <a:pt x="13809" y="10794"/>
                    <a:pt x="13267" y="10015"/>
                  </a:cubicBezTo>
                  <a:cubicBezTo>
                    <a:pt x="12724" y="9235"/>
                    <a:pt x="12913" y="8160"/>
                    <a:pt x="13688" y="7614"/>
                  </a:cubicBezTo>
                  <a:cubicBezTo>
                    <a:pt x="14302" y="7180"/>
                    <a:pt x="15100" y="7212"/>
                    <a:pt x="15674" y="7633"/>
                  </a:cubicBezTo>
                  <a:cubicBezTo>
                    <a:pt x="15386" y="7808"/>
                    <a:pt x="15187" y="7909"/>
                    <a:pt x="15149" y="7927"/>
                  </a:cubicBezTo>
                  <a:cubicBezTo>
                    <a:pt x="14829" y="8080"/>
                    <a:pt x="14692" y="8465"/>
                    <a:pt x="14842" y="8787"/>
                  </a:cubicBezTo>
                  <a:cubicBezTo>
                    <a:pt x="14952" y="9021"/>
                    <a:pt x="15183" y="9159"/>
                    <a:pt x="15425" y="9159"/>
                  </a:cubicBezTo>
                  <a:cubicBezTo>
                    <a:pt x="15515" y="9159"/>
                    <a:pt x="15608" y="9138"/>
                    <a:pt x="15698" y="9096"/>
                  </a:cubicBezTo>
                  <a:cubicBezTo>
                    <a:pt x="15903" y="8999"/>
                    <a:pt x="16125" y="8881"/>
                    <a:pt x="16356" y="8743"/>
                  </a:cubicBezTo>
                  <a:cubicBezTo>
                    <a:pt x="16460" y="9377"/>
                    <a:pt x="16209" y="10045"/>
                    <a:pt x="15651" y="10439"/>
                  </a:cubicBezTo>
                  <a:close/>
                  <a:moveTo>
                    <a:pt x="20298" y="434"/>
                  </a:moveTo>
                  <a:cubicBezTo>
                    <a:pt x="20181" y="97"/>
                    <a:pt x="19814" y="-81"/>
                    <a:pt x="19481" y="36"/>
                  </a:cubicBezTo>
                  <a:cubicBezTo>
                    <a:pt x="19146" y="153"/>
                    <a:pt x="18970" y="523"/>
                    <a:pt x="19086" y="859"/>
                  </a:cubicBezTo>
                  <a:cubicBezTo>
                    <a:pt x="20075" y="3715"/>
                    <a:pt x="18112" y="5846"/>
                    <a:pt x="16617" y="6988"/>
                  </a:cubicBezTo>
                  <a:lnTo>
                    <a:pt x="16012" y="6118"/>
                  </a:lnTo>
                  <a:cubicBezTo>
                    <a:pt x="15810" y="5827"/>
                    <a:pt x="15355" y="5583"/>
                    <a:pt x="15003" y="5578"/>
                  </a:cubicBezTo>
                  <a:lnTo>
                    <a:pt x="11612" y="5594"/>
                  </a:lnTo>
                  <a:cubicBezTo>
                    <a:pt x="11260" y="5588"/>
                    <a:pt x="10735" y="5751"/>
                    <a:pt x="10445" y="5955"/>
                  </a:cubicBezTo>
                  <a:lnTo>
                    <a:pt x="457" y="13000"/>
                  </a:lnTo>
                  <a:cubicBezTo>
                    <a:pt x="-27" y="13341"/>
                    <a:pt x="-145" y="14013"/>
                    <a:pt x="194" y="14500"/>
                  </a:cubicBezTo>
                  <a:lnTo>
                    <a:pt x="4734" y="21032"/>
                  </a:lnTo>
                  <a:cubicBezTo>
                    <a:pt x="5073" y="21519"/>
                    <a:pt x="5618" y="21461"/>
                    <a:pt x="6101" y="21120"/>
                  </a:cubicBezTo>
                  <a:lnTo>
                    <a:pt x="16090" y="14075"/>
                  </a:lnTo>
                  <a:cubicBezTo>
                    <a:pt x="16378" y="13870"/>
                    <a:pt x="16709" y="13429"/>
                    <a:pt x="16826" y="13093"/>
                  </a:cubicBezTo>
                  <a:lnTo>
                    <a:pt x="17888" y="9729"/>
                  </a:lnTo>
                  <a:cubicBezTo>
                    <a:pt x="18003" y="9393"/>
                    <a:pt x="17932" y="8880"/>
                    <a:pt x="17730" y="8589"/>
                  </a:cubicBezTo>
                  <a:lnTo>
                    <a:pt x="17361" y="8058"/>
                  </a:lnTo>
                  <a:cubicBezTo>
                    <a:pt x="19371" y="6513"/>
                    <a:pt x="21455" y="3778"/>
                    <a:pt x="20298" y="43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725924" y="2380830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30578" y="2380830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加载地图资源</a:t>
            </a:r>
            <a:endParaRPr 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36235" y="2375991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创建玩家</a:t>
            </a:r>
            <a:endParaRPr 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40889" y="2375991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绑定事件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93312" y="3800297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游戏结束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97966" y="3800297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判断死亡</a:t>
            </a:r>
            <a:endParaRPr 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03623" y="3795458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释放资源</a:t>
            </a:r>
            <a:endParaRPr 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208277" y="3795458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绑定观察者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11888" y="277812"/>
            <a:ext cx="3720957" cy="955412"/>
            <a:chOff x="311888" y="268014"/>
            <a:chExt cx="3720957" cy="955412"/>
          </a:xfrm>
        </p:grpSpPr>
        <p:sp>
          <p:nvSpPr>
            <p:cNvPr id="56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生命周期</a:t>
              </a:r>
              <a:endParaRPr lang="en-US" alt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r>
                <a:rPr lang="en-US" altLang="zh-CN" sz="20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Life Circle</a:t>
              </a:r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7"/>
          <p:cNvSpPr/>
          <p:nvPr/>
        </p:nvSpPr>
        <p:spPr>
          <a:xfrm>
            <a:off x="7014950" y="1736675"/>
            <a:ext cx="647145" cy="64714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988"/>
          <p:cNvSpPr/>
          <p:nvPr/>
        </p:nvSpPr>
        <p:spPr>
          <a:xfrm>
            <a:off x="7202648" y="1901178"/>
            <a:ext cx="357634" cy="31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71" extrusionOk="0">
                <a:moveTo>
                  <a:pt x="2906" y="19280"/>
                </a:moveTo>
                <a:cubicBezTo>
                  <a:pt x="2683" y="19534"/>
                  <a:pt x="2683" y="19946"/>
                  <a:pt x="2906" y="20200"/>
                </a:cubicBezTo>
                <a:lnTo>
                  <a:pt x="3930" y="21326"/>
                </a:lnTo>
                <a:cubicBezTo>
                  <a:pt x="4154" y="21580"/>
                  <a:pt x="4510" y="21473"/>
                  <a:pt x="4734" y="21220"/>
                </a:cubicBezTo>
                <a:lnTo>
                  <a:pt x="10017" y="15372"/>
                </a:lnTo>
                <a:lnTo>
                  <a:pt x="8398" y="13299"/>
                </a:lnTo>
                <a:cubicBezTo>
                  <a:pt x="8398" y="13299"/>
                  <a:pt x="2906" y="19280"/>
                  <a:pt x="2906" y="19280"/>
                </a:cubicBezTo>
                <a:close/>
                <a:moveTo>
                  <a:pt x="21387" y="2723"/>
                </a:moveTo>
                <a:cubicBezTo>
                  <a:pt x="21307" y="2125"/>
                  <a:pt x="21031" y="2252"/>
                  <a:pt x="20888" y="2505"/>
                </a:cubicBezTo>
                <a:cubicBezTo>
                  <a:pt x="20746" y="2758"/>
                  <a:pt x="20111" y="3840"/>
                  <a:pt x="19852" y="4329"/>
                </a:cubicBezTo>
                <a:cubicBezTo>
                  <a:pt x="19593" y="4815"/>
                  <a:pt x="18956" y="5772"/>
                  <a:pt x="17770" y="4826"/>
                </a:cubicBezTo>
                <a:cubicBezTo>
                  <a:pt x="16533" y="3843"/>
                  <a:pt x="16963" y="3157"/>
                  <a:pt x="17179" y="2694"/>
                </a:cubicBezTo>
                <a:cubicBezTo>
                  <a:pt x="17395" y="2232"/>
                  <a:pt x="18059" y="931"/>
                  <a:pt x="18155" y="768"/>
                </a:cubicBezTo>
                <a:cubicBezTo>
                  <a:pt x="18251" y="605"/>
                  <a:pt x="18139" y="129"/>
                  <a:pt x="17756" y="329"/>
                </a:cubicBezTo>
                <a:cubicBezTo>
                  <a:pt x="17372" y="527"/>
                  <a:pt x="15039" y="1572"/>
                  <a:pt x="14715" y="3066"/>
                </a:cubicBezTo>
                <a:cubicBezTo>
                  <a:pt x="14386" y="4590"/>
                  <a:pt x="14993" y="5950"/>
                  <a:pt x="13800" y="7301"/>
                </a:cubicBezTo>
                <a:lnTo>
                  <a:pt x="12355" y="8998"/>
                </a:lnTo>
                <a:lnTo>
                  <a:pt x="13806" y="10898"/>
                </a:lnTo>
                <a:lnTo>
                  <a:pt x="15589" y="8995"/>
                </a:lnTo>
                <a:cubicBezTo>
                  <a:pt x="16013" y="8514"/>
                  <a:pt x="16919" y="8048"/>
                  <a:pt x="17740" y="8257"/>
                </a:cubicBezTo>
                <a:cubicBezTo>
                  <a:pt x="19498" y="8705"/>
                  <a:pt x="20456" y="7962"/>
                  <a:pt x="21035" y="6733"/>
                </a:cubicBezTo>
                <a:cubicBezTo>
                  <a:pt x="21552" y="5635"/>
                  <a:pt x="21466" y="3322"/>
                  <a:pt x="21387" y="2723"/>
                </a:cubicBezTo>
                <a:close/>
                <a:moveTo>
                  <a:pt x="9478" y="7592"/>
                </a:moveTo>
                <a:cubicBezTo>
                  <a:pt x="9350" y="7424"/>
                  <a:pt x="9189" y="7421"/>
                  <a:pt x="9050" y="7558"/>
                </a:cubicBezTo>
                <a:lnTo>
                  <a:pt x="7506" y="9074"/>
                </a:lnTo>
                <a:cubicBezTo>
                  <a:pt x="7384" y="9194"/>
                  <a:pt x="7369" y="9419"/>
                  <a:pt x="7477" y="9559"/>
                </a:cubicBezTo>
                <a:lnTo>
                  <a:pt x="16408" y="20996"/>
                </a:lnTo>
                <a:cubicBezTo>
                  <a:pt x="16616" y="21268"/>
                  <a:pt x="16979" y="21295"/>
                  <a:pt x="17217" y="21061"/>
                </a:cubicBezTo>
                <a:lnTo>
                  <a:pt x="18263" y="20076"/>
                </a:lnTo>
                <a:cubicBezTo>
                  <a:pt x="18500" y="19839"/>
                  <a:pt x="18526" y="19429"/>
                  <a:pt x="18317" y="19158"/>
                </a:cubicBezTo>
                <a:cubicBezTo>
                  <a:pt x="18317" y="19158"/>
                  <a:pt x="9478" y="7592"/>
                  <a:pt x="9478" y="7592"/>
                </a:cubicBezTo>
                <a:close/>
                <a:moveTo>
                  <a:pt x="3331" y="6965"/>
                </a:moveTo>
                <a:cubicBezTo>
                  <a:pt x="4336" y="6088"/>
                  <a:pt x="5170" y="6693"/>
                  <a:pt x="6282" y="8142"/>
                </a:cubicBezTo>
                <a:cubicBezTo>
                  <a:pt x="6408" y="8304"/>
                  <a:pt x="6575" y="8114"/>
                  <a:pt x="6671" y="8021"/>
                </a:cubicBezTo>
                <a:cubicBezTo>
                  <a:pt x="6766" y="7926"/>
                  <a:pt x="8233" y="6440"/>
                  <a:pt x="8306" y="6370"/>
                </a:cubicBezTo>
                <a:cubicBezTo>
                  <a:pt x="8377" y="6300"/>
                  <a:pt x="8464" y="6167"/>
                  <a:pt x="8349" y="6018"/>
                </a:cubicBezTo>
                <a:cubicBezTo>
                  <a:pt x="8235" y="5868"/>
                  <a:pt x="7817" y="5261"/>
                  <a:pt x="7550" y="4867"/>
                </a:cubicBezTo>
                <a:cubicBezTo>
                  <a:pt x="5603" y="2001"/>
                  <a:pt x="12876" y="57"/>
                  <a:pt x="11758" y="25"/>
                </a:cubicBezTo>
                <a:cubicBezTo>
                  <a:pt x="11190" y="9"/>
                  <a:pt x="8909" y="-20"/>
                  <a:pt x="8569" y="21"/>
                </a:cubicBezTo>
                <a:cubicBezTo>
                  <a:pt x="7186" y="186"/>
                  <a:pt x="5452" y="1638"/>
                  <a:pt x="4578" y="2313"/>
                </a:cubicBezTo>
                <a:cubicBezTo>
                  <a:pt x="3437" y="3196"/>
                  <a:pt x="3011" y="3711"/>
                  <a:pt x="2939" y="3781"/>
                </a:cubicBezTo>
                <a:cubicBezTo>
                  <a:pt x="2617" y="4099"/>
                  <a:pt x="2887" y="4832"/>
                  <a:pt x="2303" y="5410"/>
                </a:cubicBezTo>
                <a:cubicBezTo>
                  <a:pt x="1683" y="6021"/>
                  <a:pt x="1297" y="5560"/>
                  <a:pt x="939" y="5913"/>
                </a:cubicBezTo>
                <a:cubicBezTo>
                  <a:pt x="761" y="6090"/>
                  <a:pt x="264" y="6509"/>
                  <a:pt x="122" y="6650"/>
                </a:cubicBezTo>
                <a:cubicBezTo>
                  <a:pt x="-22" y="6790"/>
                  <a:pt x="-48" y="7030"/>
                  <a:pt x="99" y="7219"/>
                </a:cubicBezTo>
                <a:cubicBezTo>
                  <a:pt x="99" y="7219"/>
                  <a:pt x="1459" y="8912"/>
                  <a:pt x="1574" y="9061"/>
                </a:cubicBezTo>
                <a:cubicBezTo>
                  <a:pt x="1688" y="9210"/>
                  <a:pt x="1994" y="9337"/>
                  <a:pt x="2185" y="9149"/>
                </a:cubicBezTo>
                <a:cubicBezTo>
                  <a:pt x="2375" y="8960"/>
                  <a:pt x="2864" y="8477"/>
                  <a:pt x="2947" y="8394"/>
                </a:cubicBezTo>
                <a:cubicBezTo>
                  <a:pt x="3031" y="8312"/>
                  <a:pt x="2893" y="7349"/>
                  <a:pt x="3331" y="696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4" name="Shape 990"/>
          <p:cNvSpPr/>
          <p:nvPr/>
        </p:nvSpPr>
        <p:spPr>
          <a:xfrm>
            <a:off x="7014950" y="2601698"/>
            <a:ext cx="647145" cy="64714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5" name="Group 996"/>
          <p:cNvGrpSpPr/>
          <p:nvPr/>
        </p:nvGrpSpPr>
        <p:grpSpPr>
          <a:xfrm>
            <a:off x="7232690" y="2766201"/>
            <a:ext cx="297549" cy="318136"/>
            <a:chOff x="48040" y="212183"/>
            <a:chExt cx="583929" cy="624331"/>
          </a:xfrm>
        </p:grpSpPr>
        <p:sp>
          <p:nvSpPr>
            <p:cNvPr id="16" name="Shape 991"/>
            <p:cNvSpPr/>
            <p:nvPr/>
          </p:nvSpPr>
          <p:spPr>
            <a:xfrm>
              <a:off x="48040" y="586966"/>
              <a:ext cx="101823" cy="2495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7" name="Shape 992"/>
            <p:cNvSpPr/>
            <p:nvPr/>
          </p:nvSpPr>
          <p:spPr>
            <a:xfrm>
              <a:off x="208742" y="480319"/>
              <a:ext cx="101824" cy="3561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8" name="Shape 993"/>
            <p:cNvSpPr/>
            <p:nvPr/>
          </p:nvSpPr>
          <p:spPr>
            <a:xfrm>
              <a:off x="369444" y="392344"/>
              <a:ext cx="101824" cy="4441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9" name="Shape 994"/>
            <p:cNvSpPr/>
            <p:nvPr/>
          </p:nvSpPr>
          <p:spPr>
            <a:xfrm>
              <a:off x="530147" y="337418"/>
              <a:ext cx="101824" cy="4990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0" name="Shape 1016"/>
            <p:cNvSpPr/>
            <p:nvPr/>
          </p:nvSpPr>
          <p:spPr>
            <a:xfrm>
              <a:off x="54152" y="212183"/>
              <a:ext cx="575923" cy="23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Shape 998"/>
          <p:cNvSpPr/>
          <p:nvPr/>
        </p:nvSpPr>
        <p:spPr>
          <a:xfrm>
            <a:off x="7014950" y="3464867"/>
            <a:ext cx="647145" cy="647145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999"/>
          <p:cNvSpPr/>
          <p:nvPr/>
        </p:nvSpPr>
        <p:spPr>
          <a:xfrm rot="2700000">
            <a:off x="7256699" y="3650080"/>
            <a:ext cx="281224" cy="281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7018777" y="4257882"/>
            <a:ext cx="647145" cy="647145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Shape 1002"/>
          <p:cNvSpPr/>
          <p:nvPr/>
        </p:nvSpPr>
        <p:spPr>
          <a:xfrm rot="21537488">
            <a:off x="7255384" y="4450198"/>
            <a:ext cx="164318" cy="29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7" y="3476"/>
                </a:moveTo>
                <a:cubicBezTo>
                  <a:pt x="16335" y="5612"/>
                  <a:pt x="16335" y="5612"/>
                  <a:pt x="16335" y="5612"/>
                </a:cubicBezTo>
                <a:cubicBezTo>
                  <a:pt x="14486" y="4583"/>
                  <a:pt x="12660" y="4068"/>
                  <a:pt x="10835" y="4068"/>
                </a:cubicBezTo>
                <a:cubicBezTo>
                  <a:pt x="9782" y="4068"/>
                  <a:pt x="8916" y="4222"/>
                  <a:pt x="8237" y="4531"/>
                </a:cubicBezTo>
                <a:cubicBezTo>
                  <a:pt x="7582" y="4827"/>
                  <a:pt x="7231" y="5188"/>
                  <a:pt x="7231" y="5587"/>
                </a:cubicBezTo>
                <a:cubicBezTo>
                  <a:pt x="7231" y="5921"/>
                  <a:pt x="7535" y="6256"/>
                  <a:pt x="8120" y="6591"/>
                </a:cubicBezTo>
                <a:cubicBezTo>
                  <a:pt x="8706" y="6938"/>
                  <a:pt x="9876" y="7299"/>
                  <a:pt x="11631" y="7685"/>
                </a:cubicBezTo>
                <a:cubicBezTo>
                  <a:pt x="14743" y="8380"/>
                  <a:pt x="16873" y="8972"/>
                  <a:pt x="18020" y="9461"/>
                </a:cubicBezTo>
                <a:cubicBezTo>
                  <a:pt x="19166" y="9950"/>
                  <a:pt x="20055" y="10530"/>
                  <a:pt x="20687" y="11225"/>
                </a:cubicBezTo>
                <a:cubicBezTo>
                  <a:pt x="21296" y="11907"/>
                  <a:pt x="21600" y="12679"/>
                  <a:pt x="21600" y="13529"/>
                </a:cubicBezTo>
                <a:cubicBezTo>
                  <a:pt x="21600" y="14379"/>
                  <a:pt x="21272" y="15177"/>
                  <a:pt x="20617" y="15897"/>
                </a:cubicBezTo>
                <a:cubicBezTo>
                  <a:pt x="19962" y="16618"/>
                  <a:pt x="19096" y="17198"/>
                  <a:pt x="18066" y="17622"/>
                </a:cubicBezTo>
                <a:cubicBezTo>
                  <a:pt x="17037" y="18034"/>
                  <a:pt x="15539" y="18356"/>
                  <a:pt x="13573" y="18575"/>
                </a:cubicBezTo>
                <a:cubicBezTo>
                  <a:pt x="13573" y="21600"/>
                  <a:pt x="13573" y="21600"/>
                  <a:pt x="13573" y="21600"/>
                </a:cubicBezTo>
                <a:cubicBezTo>
                  <a:pt x="9618" y="21600"/>
                  <a:pt x="9618" y="21600"/>
                  <a:pt x="9618" y="21600"/>
                </a:cubicBezTo>
                <a:cubicBezTo>
                  <a:pt x="9618" y="18652"/>
                  <a:pt x="9618" y="18652"/>
                  <a:pt x="9618" y="18652"/>
                </a:cubicBezTo>
                <a:cubicBezTo>
                  <a:pt x="7793" y="18536"/>
                  <a:pt x="6225" y="18292"/>
                  <a:pt x="4938" y="17906"/>
                </a:cubicBezTo>
                <a:cubicBezTo>
                  <a:pt x="3159" y="17378"/>
                  <a:pt x="1521" y="16670"/>
                  <a:pt x="0" y="15795"/>
                </a:cubicBezTo>
                <a:cubicBezTo>
                  <a:pt x="4002" y="13593"/>
                  <a:pt x="4002" y="13593"/>
                  <a:pt x="4002" y="13593"/>
                </a:cubicBezTo>
                <a:cubicBezTo>
                  <a:pt x="6576" y="15061"/>
                  <a:pt x="9057" y="15795"/>
                  <a:pt x="11444" y="15795"/>
                </a:cubicBezTo>
                <a:cubicBezTo>
                  <a:pt x="12684" y="15795"/>
                  <a:pt x="13714" y="15563"/>
                  <a:pt x="14603" y="15112"/>
                </a:cubicBezTo>
                <a:cubicBezTo>
                  <a:pt x="15469" y="14649"/>
                  <a:pt x="15913" y="14121"/>
                  <a:pt x="15913" y="13503"/>
                </a:cubicBezTo>
                <a:cubicBezTo>
                  <a:pt x="15913" y="12975"/>
                  <a:pt x="15633" y="12525"/>
                  <a:pt x="15071" y="12126"/>
                </a:cubicBezTo>
                <a:cubicBezTo>
                  <a:pt x="14509" y="11740"/>
                  <a:pt x="13386" y="11341"/>
                  <a:pt x="11748" y="10929"/>
                </a:cubicBezTo>
                <a:cubicBezTo>
                  <a:pt x="8401" y="10105"/>
                  <a:pt x="6155" y="9436"/>
                  <a:pt x="4961" y="8946"/>
                </a:cubicBezTo>
                <a:cubicBezTo>
                  <a:pt x="3791" y="8470"/>
                  <a:pt x="2902" y="7917"/>
                  <a:pt x="2317" y="7312"/>
                </a:cubicBezTo>
                <a:cubicBezTo>
                  <a:pt x="1732" y="6707"/>
                  <a:pt x="1451" y="6063"/>
                  <a:pt x="1451" y="5368"/>
                </a:cubicBezTo>
                <a:cubicBezTo>
                  <a:pt x="1451" y="4235"/>
                  <a:pt x="2223" y="3257"/>
                  <a:pt x="3768" y="2446"/>
                </a:cubicBezTo>
                <a:cubicBezTo>
                  <a:pt x="5312" y="1635"/>
                  <a:pt x="7255" y="1197"/>
                  <a:pt x="9618" y="1133"/>
                </a:cubicBezTo>
                <a:cubicBezTo>
                  <a:pt x="9618" y="0"/>
                  <a:pt x="9618" y="0"/>
                  <a:pt x="9618" y="0"/>
                </a:cubicBezTo>
                <a:cubicBezTo>
                  <a:pt x="13573" y="0"/>
                  <a:pt x="13573" y="0"/>
                  <a:pt x="13573" y="0"/>
                </a:cubicBezTo>
                <a:cubicBezTo>
                  <a:pt x="13573" y="1287"/>
                  <a:pt x="13573" y="1287"/>
                  <a:pt x="13573" y="1287"/>
                </a:cubicBezTo>
                <a:cubicBezTo>
                  <a:pt x="14954" y="1455"/>
                  <a:pt x="16101" y="1686"/>
                  <a:pt x="17037" y="1982"/>
                </a:cubicBezTo>
                <a:cubicBezTo>
                  <a:pt x="17996" y="2278"/>
                  <a:pt x="19119" y="2780"/>
                  <a:pt x="20407" y="347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98037" y="1954780"/>
            <a:ext cx="3516997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引擎中类五花八门</a:t>
            </a:r>
            <a:endParaRPr 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98038" y="1736675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高耦合</a:t>
            </a:r>
            <a:endParaRPr lang="zh-CN" altLang="en-US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98039" y="2787714"/>
            <a:ext cx="3516997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敌人类和主角类的代码相同，行为和监听都一致的</a:t>
            </a:r>
            <a:endParaRPr 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98040" y="2569609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重复冗余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98038" y="3633348"/>
            <a:ext cx="3516997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在原有的代码上修改幅度大，不便于扩展</a:t>
            </a:r>
            <a:endParaRPr lang="zh-CN" altLang="en-US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98039" y="3415243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低扩展性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98036" y="4448931"/>
            <a:ext cx="3593124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重复的在主方法内手动实例化对象</a:t>
            </a:r>
            <a:endParaRPr 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98037" y="4230826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不易读，运行效率低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11888" y="277812"/>
            <a:ext cx="3720957" cy="955412"/>
            <a:chOff x="311888" y="268014"/>
            <a:chExt cx="3720957" cy="955412"/>
          </a:xfrm>
        </p:grpSpPr>
        <p:sp>
          <p:nvSpPr>
            <p:cNvPr id="37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重构之前</a:t>
              </a:r>
              <a:endPara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90" y="1506220"/>
            <a:ext cx="6876415" cy="386969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836920" y="358775"/>
            <a:ext cx="1171575" cy="994410"/>
            <a:chOff x="1854714" y="2490343"/>
            <a:chExt cx="2879434" cy="3150264"/>
          </a:xfrm>
          <a:solidFill>
            <a:schemeClr val="accent2"/>
          </a:solidFill>
        </p:grpSpPr>
        <p:sp>
          <p:nvSpPr>
            <p:cNvPr id="9" name="Shape 1438"/>
            <p:cNvSpPr/>
            <p:nvPr/>
          </p:nvSpPr>
          <p:spPr>
            <a:xfrm>
              <a:off x="2722728" y="3986117"/>
              <a:ext cx="1141551" cy="165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4822" y="7771"/>
                  </a:moveTo>
                  <a:cubicBezTo>
                    <a:pt x="16702" y="9581"/>
                    <a:pt x="18651" y="11912"/>
                    <a:pt x="18041" y="14344"/>
                  </a:cubicBezTo>
                  <a:cubicBezTo>
                    <a:pt x="17605" y="16684"/>
                    <a:pt x="14610" y="19126"/>
                    <a:pt x="10611" y="19050"/>
                  </a:cubicBezTo>
                  <a:cubicBezTo>
                    <a:pt x="6612" y="19126"/>
                    <a:pt x="3617" y="16684"/>
                    <a:pt x="3181" y="14344"/>
                  </a:cubicBezTo>
                  <a:cubicBezTo>
                    <a:pt x="2572" y="11912"/>
                    <a:pt x="4521" y="9581"/>
                    <a:pt x="6401" y="7771"/>
                  </a:cubicBezTo>
                  <a:cubicBezTo>
                    <a:pt x="8423" y="5931"/>
                    <a:pt x="9579" y="4382"/>
                    <a:pt x="10089" y="3222"/>
                  </a:cubicBezTo>
                  <a:cubicBezTo>
                    <a:pt x="10624" y="2075"/>
                    <a:pt x="10514" y="1317"/>
                    <a:pt x="10611" y="1341"/>
                  </a:cubicBezTo>
                  <a:cubicBezTo>
                    <a:pt x="10708" y="1317"/>
                    <a:pt x="10598" y="2075"/>
                    <a:pt x="11134" y="3222"/>
                  </a:cubicBezTo>
                  <a:cubicBezTo>
                    <a:pt x="11644" y="4382"/>
                    <a:pt x="12800" y="5931"/>
                    <a:pt x="14822" y="7771"/>
                  </a:cubicBezTo>
                  <a:close/>
                  <a:moveTo>
                    <a:pt x="5485" y="7186"/>
                  </a:moveTo>
                  <a:cubicBezTo>
                    <a:pt x="4088" y="8206"/>
                    <a:pt x="2558" y="9222"/>
                    <a:pt x="1493" y="10503"/>
                  </a:cubicBezTo>
                  <a:cubicBezTo>
                    <a:pt x="420" y="11765"/>
                    <a:pt x="-189" y="13292"/>
                    <a:pt x="53" y="14894"/>
                  </a:cubicBezTo>
                  <a:cubicBezTo>
                    <a:pt x="278" y="16485"/>
                    <a:pt x="1353" y="18151"/>
                    <a:pt x="3244" y="19431"/>
                  </a:cubicBezTo>
                  <a:cubicBezTo>
                    <a:pt x="5108" y="20707"/>
                    <a:pt x="7786" y="21598"/>
                    <a:pt x="10611" y="21559"/>
                  </a:cubicBezTo>
                  <a:cubicBezTo>
                    <a:pt x="13436" y="21598"/>
                    <a:pt x="16115" y="20707"/>
                    <a:pt x="17979" y="19431"/>
                  </a:cubicBezTo>
                  <a:cubicBezTo>
                    <a:pt x="19869" y="18150"/>
                    <a:pt x="20944" y="16485"/>
                    <a:pt x="21169" y="14894"/>
                  </a:cubicBezTo>
                  <a:cubicBezTo>
                    <a:pt x="21411" y="13292"/>
                    <a:pt x="20803" y="11765"/>
                    <a:pt x="19729" y="10502"/>
                  </a:cubicBezTo>
                  <a:cubicBezTo>
                    <a:pt x="18664" y="9222"/>
                    <a:pt x="17134" y="8205"/>
                    <a:pt x="15737" y="7186"/>
                  </a:cubicBezTo>
                  <a:cubicBezTo>
                    <a:pt x="12805" y="5267"/>
                    <a:pt x="11324" y="3571"/>
                    <a:pt x="10914" y="2188"/>
                  </a:cubicBezTo>
                  <a:cubicBezTo>
                    <a:pt x="10501" y="805"/>
                    <a:pt x="10645" y="-2"/>
                    <a:pt x="10611" y="0"/>
                  </a:cubicBezTo>
                  <a:cubicBezTo>
                    <a:pt x="10578" y="-2"/>
                    <a:pt x="10721" y="805"/>
                    <a:pt x="10296" y="2182"/>
                  </a:cubicBezTo>
                  <a:cubicBezTo>
                    <a:pt x="9898" y="3571"/>
                    <a:pt x="8418" y="5267"/>
                    <a:pt x="5485" y="718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439"/>
            <p:cNvSpPr/>
            <p:nvPr/>
          </p:nvSpPr>
          <p:spPr>
            <a:xfrm>
              <a:off x="2722728" y="2490343"/>
              <a:ext cx="1141551" cy="165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1134" y="18338"/>
                  </a:moveTo>
                  <a:cubicBezTo>
                    <a:pt x="10598" y="19485"/>
                    <a:pt x="10708" y="20243"/>
                    <a:pt x="10611" y="20219"/>
                  </a:cubicBezTo>
                  <a:cubicBezTo>
                    <a:pt x="10514" y="20243"/>
                    <a:pt x="10624" y="19485"/>
                    <a:pt x="10089" y="18338"/>
                  </a:cubicBezTo>
                  <a:cubicBezTo>
                    <a:pt x="9579" y="17179"/>
                    <a:pt x="8423" y="15629"/>
                    <a:pt x="6401" y="13789"/>
                  </a:cubicBezTo>
                  <a:cubicBezTo>
                    <a:pt x="4521" y="11980"/>
                    <a:pt x="2572" y="9649"/>
                    <a:pt x="3181" y="7216"/>
                  </a:cubicBezTo>
                  <a:cubicBezTo>
                    <a:pt x="3617" y="4876"/>
                    <a:pt x="6612" y="2434"/>
                    <a:pt x="10611" y="2510"/>
                  </a:cubicBezTo>
                  <a:cubicBezTo>
                    <a:pt x="14610" y="2434"/>
                    <a:pt x="17605" y="4876"/>
                    <a:pt x="18041" y="7216"/>
                  </a:cubicBezTo>
                  <a:cubicBezTo>
                    <a:pt x="18651" y="9649"/>
                    <a:pt x="16702" y="11980"/>
                    <a:pt x="14822" y="13789"/>
                  </a:cubicBezTo>
                  <a:cubicBezTo>
                    <a:pt x="12800" y="15629"/>
                    <a:pt x="11644" y="17179"/>
                    <a:pt x="11134" y="18338"/>
                  </a:cubicBezTo>
                  <a:close/>
                  <a:moveTo>
                    <a:pt x="10296" y="19378"/>
                  </a:moveTo>
                  <a:cubicBezTo>
                    <a:pt x="10721" y="20755"/>
                    <a:pt x="10578" y="21562"/>
                    <a:pt x="10611" y="21560"/>
                  </a:cubicBezTo>
                  <a:cubicBezTo>
                    <a:pt x="10645" y="21562"/>
                    <a:pt x="10501" y="20755"/>
                    <a:pt x="10914" y="19372"/>
                  </a:cubicBezTo>
                  <a:cubicBezTo>
                    <a:pt x="11324" y="17989"/>
                    <a:pt x="12805" y="16293"/>
                    <a:pt x="15737" y="14374"/>
                  </a:cubicBezTo>
                  <a:cubicBezTo>
                    <a:pt x="17134" y="13355"/>
                    <a:pt x="18664" y="12339"/>
                    <a:pt x="19729" y="11058"/>
                  </a:cubicBezTo>
                  <a:cubicBezTo>
                    <a:pt x="20803" y="9796"/>
                    <a:pt x="21411" y="8268"/>
                    <a:pt x="21169" y="6666"/>
                  </a:cubicBezTo>
                  <a:cubicBezTo>
                    <a:pt x="20944" y="5076"/>
                    <a:pt x="19869" y="3410"/>
                    <a:pt x="17979" y="2130"/>
                  </a:cubicBezTo>
                  <a:cubicBezTo>
                    <a:pt x="16115" y="853"/>
                    <a:pt x="13436" y="-38"/>
                    <a:pt x="10611" y="1"/>
                  </a:cubicBezTo>
                  <a:cubicBezTo>
                    <a:pt x="7786" y="-38"/>
                    <a:pt x="5108" y="853"/>
                    <a:pt x="3244" y="2129"/>
                  </a:cubicBezTo>
                  <a:cubicBezTo>
                    <a:pt x="1353" y="3410"/>
                    <a:pt x="278" y="5075"/>
                    <a:pt x="53" y="6666"/>
                  </a:cubicBezTo>
                  <a:cubicBezTo>
                    <a:pt x="-189" y="8268"/>
                    <a:pt x="420" y="9795"/>
                    <a:pt x="1493" y="11057"/>
                  </a:cubicBezTo>
                  <a:cubicBezTo>
                    <a:pt x="2558" y="12339"/>
                    <a:pt x="4088" y="13355"/>
                    <a:pt x="5485" y="14374"/>
                  </a:cubicBezTo>
                  <a:cubicBezTo>
                    <a:pt x="8418" y="16293"/>
                    <a:pt x="9898" y="17990"/>
                    <a:pt x="10296" y="193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Shape 1440"/>
            <p:cNvSpPr/>
            <p:nvPr/>
          </p:nvSpPr>
          <p:spPr>
            <a:xfrm>
              <a:off x="3226486" y="4001618"/>
              <a:ext cx="1507655" cy="113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8917" y="2323"/>
                  </a:moveTo>
                  <a:cubicBezTo>
                    <a:pt x="11336" y="1983"/>
                    <a:pt x="14273" y="1957"/>
                    <a:pt x="16329" y="4241"/>
                  </a:cubicBezTo>
                  <a:cubicBezTo>
                    <a:pt x="18366" y="6308"/>
                    <a:pt x="19524" y="10685"/>
                    <a:pt x="17928" y="14126"/>
                  </a:cubicBezTo>
                  <a:cubicBezTo>
                    <a:pt x="16478" y="17676"/>
                    <a:pt x="13038" y="18536"/>
                    <a:pt x="10669" y="17232"/>
                  </a:cubicBezTo>
                  <a:cubicBezTo>
                    <a:pt x="8148" y="16014"/>
                    <a:pt x="6697" y="12631"/>
                    <a:pt x="5709" y="9685"/>
                  </a:cubicBezTo>
                  <a:cubicBezTo>
                    <a:pt x="4749" y="6593"/>
                    <a:pt x="3730" y="4467"/>
                    <a:pt x="2833" y="3186"/>
                  </a:cubicBezTo>
                  <a:cubicBezTo>
                    <a:pt x="1957" y="1892"/>
                    <a:pt x="1202" y="1442"/>
                    <a:pt x="1261" y="1375"/>
                  </a:cubicBezTo>
                  <a:cubicBezTo>
                    <a:pt x="1276" y="1273"/>
                    <a:pt x="1947" y="1914"/>
                    <a:pt x="3231" y="2272"/>
                  </a:cubicBezTo>
                  <a:cubicBezTo>
                    <a:pt x="4517" y="2661"/>
                    <a:pt x="6416" y="2767"/>
                    <a:pt x="8917" y="2323"/>
                  </a:cubicBezTo>
                  <a:close/>
                  <a:moveTo>
                    <a:pt x="4811" y="10065"/>
                  </a:moveTo>
                  <a:cubicBezTo>
                    <a:pt x="5238" y="12020"/>
                    <a:pt x="5611" y="14089"/>
                    <a:pt x="6411" y="15942"/>
                  </a:cubicBezTo>
                  <a:cubicBezTo>
                    <a:pt x="7190" y="17789"/>
                    <a:pt x="8396" y="19421"/>
                    <a:pt x="9996" y="20363"/>
                  </a:cubicBezTo>
                  <a:cubicBezTo>
                    <a:pt x="11578" y="21312"/>
                    <a:pt x="13556" y="21571"/>
                    <a:pt x="15481" y="20840"/>
                  </a:cubicBezTo>
                  <a:cubicBezTo>
                    <a:pt x="17392" y="20130"/>
                    <a:pt x="19251" y="18429"/>
                    <a:pt x="20290" y="15932"/>
                  </a:cubicBezTo>
                  <a:cubicBezTo>
                    <a:pt x="21403" y="13490"/>
                    <a:pt x="21585" y="10507"/>
                    <a:pt x="21093" y="7959"/>
                  </a:cubicBezTo>
                  <a:cubicBezTo>
                    <a:pt x="20609" y="5385"/>
                    <a:pt x="19450" y="3245"/>
                    <a:pt x="18039" y="1904"/>
                  </a:cubicBezTo>
                  <a:cubicBezTo>
                    <a:pt x="16623" y="538"/>
                    <a:pt x="14954" y="-29"/>
                    <a:pt x="13357" y="1"/>
                  </a:cubicBezTo>
                  <a:cubicBezTo>
                    <a:pt x="11746" y="9"/>
                    <a:pt x="10207" y="615"/>
                    <a:pt x="8716" y="1103"/>
                  </a:cubicBezTo>
                  <a:cubicBezTo>
                    <a:pt x="5792" y="2284"/>
                    <a:pt x="3632" y="2357"/>
                    <a:pt x="2174" y="1720"/>
                  </a:cubicBezTo>
                  <a:cubicBezTo>
                    <a:pt x="715" y="1085"/>
                    <a:pt x="11" y="378"/>
                    <a:pt x="0" y="409"/>
                  </a:cubicBezTo>
                  <a:cubicBezTo>
                    <a:pt x="-15" y="437"/>
                    <a:pt x="799" y="893"/>
                    <a:pt x="1933" y="2256"/>
                  </a:cubicBezTo>
                  <a:cubicBezTo>
                    <a:pt x="3089" y="3604"/>
                    <a:pt x="4121" y="6119"/>
                    <a:pt x="4811" y="100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Shape 1441"/>
            <p:cNvSpPr/>
            <p:nvPr/>
          </p:nvSpPr>
          <p:spPr>
            <a:xfrm>
              <a:off x="1854714" y="2994101"/>
              <a:ext cx="1507658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262" extrusionOk="0">
                  <a:moveTo>
                    <a:pt x="18518" y="18074"/>
                  </a:moveTo>
                  <a:cubicBezTo>
                    <a:pt x="19394" y="19369"/>
                    <a:pt x="20148" y="19818"/>
                    <a:pt x="20089" y="19886"/>
                  </a:cubicBezTo>
                  <a:cubicBezTo>
                    <a:pt x="20075" y="19988"/>
                    <a:pt x="19404" y="19346"/>
                    <a:pt x="18119" y="18989"/>
                  </a:cubicBezTo>
                  <a:cubicBezTo>
                    <a:pt x="16834" y="18599"/>
                    <a:pt x="14935" y="18494"/>
                    <a:pt x="12434" y="18937"/>
                  </a:cubicBezTo>
                  <a:cubicBezTo>
                    <a:pt x="10015" y="19277"/>
                    <a:pt x="7078" y="19303"/>
                    <a:pt x="5021" y="17019"/>
                  </a:cubicBezTo>
                  <a:cubicBezTo>
                    <a:pt x="2985" y="14953"/>
                    <a:pt x="1827" y="10576"/>
                    <a:pt x="3422" y="7135"/>
                  </a:cubicBezTo>
                  <a:cubicBezTo>
                    <a:pt x="4873" y="3585"/>
                    <a:pt x="8313" y="2724"/>
                    <a:pt x="10682" y="4029"/>
                  </a:cubicBezTo>
                  <a:cubicBezTo>
                    <a:pt x="13203" y="5247"/>
                    <a:pt x="14654" y="8629"/>
                    <a:pt x="15642" y="11576"/>
                  </a:cubicBezTo>
                  <a:cubicBezTo>
                    <a:pt x="16602" y="14668"/>
                    <a:pt x="17621" y="16794"/>
                    <a:pt x="18518" y="18074"/>
                  </a:cubicBezTo>
                  <a:close/>
                  <a:moveTo>
                    <a:pt x="19178" y="19556"/>
                  </a:moveTo>
                  <a:cubicBezTo>
                    <a:pt x="20635" y="20176"/>
                    <a:pt x="21340" y="20882"/>
                    <a:pt x="21351" y="20851"/>
                  </a:cubicBezTo>
                  <a:cubicBezTo>
                    <a:pt x="21366" y="20823"/>
                    <a:pt x="20552" y="20368"/>
                    <a:pt x="19408" y="19011"/>
                  </a:cubicBezTo>
                  <a:cubicBezTo>
                    <a:pt x="18262" y="17657"/>
                    <a:pt x="17230" y="15142"/>
                    <a:pt x="16540" y="11196"/>
                  </a:cubicBezTo>
                  <a:cubicBezTo>
                    <a:pt x="16113" y="9241"/>
                    <a:pt x="15740" y="7172"/>
                    <a:pt x="14940" y="5319"/>
                  </a:cubicBezTo>
                  <a:cubicBezTo>
                    <a:pt x="14161" y="3472"/>
                    <a:pt x="12955" y="1840"/>
                    <a:pt x="11355" y="899"/>
                  </a:cubicBezTo>
                  <a:cubicBezTo>
                    <a:pt x="9773" y="-51"/>
                    <a:pt x="7795" y="-310"/>
                    <a:pt x="5870" y="421"/>
                  </a:cubicBezTo>
                  <a:cubicBezTo>
                    <a:pt x="3959" y="1131"/>
                    <a:pt x="2100" y="2831"/>
                    <a:pt x="1061" y="5329"/>
                  </a:cubicBezTo>
                  <a:cubicBezTo>
                    <a:pt x="-52" y="7770"/>
                    <a:pt x="-234" y="10753"/>
                    <a:pt x="257" y="13302"/>
                  </a:cubicBezTo>
                  <a:cubicBezTo>
                    <a:pt x="742" y="15876"/>
                    <a:pt x="1900" y="18016"/>
                    <a:pt x="3312" y="19357"/>
                  </a:cubicBezTo>
                  <a:cubicBezTo>
                    <a:pt x="4727" y="20723"/>
                    <a:pt x="6397" y="21290"/>
                    <a:pt x="7993" y="21260"/>
                  </a:cubicBezTo>
                  <a:cubicBezTo>
                    <a:pt x="9605" y="21252"/>
                    <a:pt x="11144" y="20646"/>
                    <a:pt x="12635" y="20158"/>
                  </a:cubicBezTo>
                  <a:cubicBezTo>
                    <a:pt x="15559" y="18976"/>
                    <a:pt x="17719" y="18904"/>
                    <a:pt x="19178" y="195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442"/>
            <p:cNvSpPr/>
            <p:nvPr/>
          </p:nvSpPr>
          <p:spPr>
            <a:xfrm>
              <a:off x="3226486" y="2994101"/>
              <a:ext cx="1507662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5710" y="11576"/>
                  </a:moveTo>
                  <a:cubicBezTo>
                    <a:pt x="6698" y="8629"/>
                    <a:pt x="8149" y="5247"/>
                    <a:pt x="10670" y="4029"/>
                  </a:cubicBezTo>
                  <a:cubicBezTo>
                    <a:pt x="13039" y="2724"/>
                    <a:pt x="16479" y="3585"/>
                    <a:pt x="17930" y="7135"/>
                  </a:cubicBezTo>
                  <a:cubicBezTo>
                    <a:pt x="19525" y="10576"/>
                    <a:pt x="18368" y="14953"/>
                    <a:pt x="16331" y="17019"/>
                  </a:cubicBezTo>
                  <a:cubicBezTo>
                    <a:pt x="14274" y="19303"/>
                    <a:pt x="11337" y="19277"/>
                    <a:pt x="8918" y="18937"/>
                  </a:cubicBezTo>
                  <a:cubicBezTo>
                    <a:pt x="6417" y="18494"/>
                    <a:pt x="4518" y="18599"/>
                    <a:pt x="3232" y="18989"/>
                  </a:cubicBezTo>
                  <a:cubicBezTo>
                    <a:pt x="1948" y="19346"/>
                    <a:pt x="1277" y="19988"/>
                    <a:pt x="1262" y="19886"/>
                  </a:cubicBezTo>
                  <a:cubicBezTo>
                    <a:pt x="1203" y="19818"/>
                    <a:pt x="1958" y="19369"/>
                    <a:pt x="2834" y="18074"/>
                  </a:cubicBezTo>
                  <a:cubicBezTo>
                    <a:pt x="3731" y="16794"/>
                    <a:pt x="4750" y="14668"/>
                    <a:pt x="5710" y="11576"/>
                  </a:cubicBezTo>
                  <a:close/>
                  <a:moveTo>
                    <a:pt x="8717" y="20158"/>
                  </a:moveTo>
                  <a:cubicBezTo>
                    <a:pt x="10208" y="20646"/>
                    <a:pt x="11747" y="21252"/>
                    <a:pt x="13358" y="21260"/>
                  </a:cubicBezTo>
                  <a:cubicBezTo>
                    <a:pt x="14955" y="21290"/>
                    <a:pt x="16625" y="20723"/>
                    <a:pt x="18040" y="19357"/>
                  </a:cubicBezTo>
                  <a:cubicBezTo>
                    <a:pt x="19452" y="18016"/>
                    <a:pt x="20610" y="15876"/>
                    <a:pt x="21095" y="13302"/>
                  </a:cubicBezTo>
                  <a:cubicBezTo>
                    <a:pt x="21586" y="10753"/>
                    <a:pt x="21404" y="7770"/>
                    <a:pt x="20291" y="5329"/>
                  </a:cubicBezTo>
                  <a:cubicBezTo>
                    <a:pt x="19252" y="2831"/>
                    <a:pt x="17393" y="1131"/>
                    <a:pt x="15482" y="421"/>
                  </a:cubicBezTo>
                  <a:cubicBezTo>
                    <a:pt x="13557" y="-310"/>
                    <a:pt x="11580" y="-51"/>
                    <a:pt x="9997" y="899"/>
                  </a:cubicBezTo>
                  <a:cubicBezTo>
                    <a:pt x="8397" y="1840"/>
                    <a:pt x="7191" y="3472"/>
                    <a:pt x="6412" y="5319"/>
                  </a:cubicBezTo>
                  <a:cubicBezTo>
                    <a:pt x="5612" y="7172"/>
                    <a:pt x="5239" y="9241"/>
                    <a:pt x="4812" y="11196"/>
                  </a:cubicBezTo>
                  <a:cubicBezTo>
                    <a:pt x="4122" y="15142"/>
                    <a:pt x="3090" y="17657"/>
                    <a:pt x="1944" y="19011"/>
                  </a:cubicBezTo>
                  <a:cubicBezTo>
                    <a:pt x="800" y="20368"/>
                    <a:pt x="-14" y="20823"/>
                    <a:pt x="1" y="20851"/>
                  </a:cubicBezTo>
                  <a:cubicBezTo>
                    <a:pt x="12" y="20882"/>
                    <a:pt x="716" y="20176"/>
                    <a:pt x="2174" y="19556"/>
                  </a:cubicBezTo>
                  <a:cubicBezTo>
                    <a:pt x="3633" y="18904"/>
                    <a:pt x="5793" y="18976"/>
                    <a:pt x="8717" y="201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" name="Shape 1443"/>
            <p:cNvSpPr/>
            <p:nvPr/>
          </p:nvSpPr>
          <p:spPr>
            <a:xfrm>
              <a:off x="1854714" y="4001618"/>
              <a:ext cx="1507651" cy="1133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18120" y="2272"/>
                  </a:moveTo>
                  <a:cubicBezTo>
                    <a:pt x="19404" y="1914"/>
                    <a:pt x="20075" y="1273"/>
                    <a:pt x="20090" y="1375"/>
                  </a:cubicBezTo>
                  <a:cubicBezTo>
                    <a:pt x="20149" y="1442"/>
                    <a:pt x="19394" y="1892"/>
                    <a:pt x="18518" y="3186"/>
                  </a:cubicBezTo>
                  <a:cubicBezTo>
                    <a:pt x="17621" y="4467"/>
                    <a:pt x="16602" y="6593"/>
                    <a:pt x="15642" y="9685"/>
                  </a:cubicBezTo>
                  <a:cubicBezTo>
                    <a:pt x="14654" y="12631"/>
                    <a:pt x="13203" y="16014"/>
                    <a:pt x="10682" y="17232"/>
                  </a:cubicBezTo>
                  <a:cubicBezTo>
                    <a:pt x="8313" y="18536"/>
                    <a:pt x="4873" y="17676"/>
                    <a:pt x="3422" y="14126"/>
                  </a:cubicBezTo>
                  <a:cubicBezTo>
                    <a:pt x="1827" y="10685"/>
                    <a:pt x="2985" y="6308"/>
                    <a:pt x="5021" y="4241"/>
                  </a:cubicBezTo>
                  <a:cubicBezTo>
                    <a:pt x="7078" y="1957"/>
                    <a:pt x="10015" y="1983"/>
                    <a:pt x="12434" y="2323"/>
                  </a:cubicBezTo>
                  <a:cubicBezTo>
                    <a:pt x="14935" y="2767"/>
                    <a:pt x="16834" y="2662"/>
                    <a:pt x="18120" y="2272"/>
                  </a:cubicBezTo>
                  <a:close/>
                  <a:moveTo>
                    <a:pt x="19418" y="2256"/>
                  </a:moveTo>
                  <a:cubicBezTo>
                    <a:pt x="20552" y="893"/>
                    <a:pt x="21366" y="437"/>
                    <a:pt x="21351" y="409"/>
                  </a:cubicBezTo>
                  <a:cubicBezTo>
                    <a:pt x="21341" y="378"/>
                    <a:pt x="20635" y="1085"/>
                    <a:pt x="19177" y="1720"/>
                  </a:cubicBezTo>
                  <a:cubicBezTo>
                    <a:pt x="17719" y="2357"/>
                    <a:pt x="15559" y="2284"/>
                    <a:pt x="12635" y="1103"/>
                  </a:cubicBezTo>
                  <a:cubicBezTo>
                    <a:pt x="11144" y="615"/>
                    <a:pt x="9605" y="9"/>
                    <a:pt x="7994" y="1"/>
                  </a:cubicBezTo>
                  <a:cubicBezTo>
                    <a:pt x="6397" y="-29"/>
                    <a:pt x="4728" y="538"/>
                    <a:pt x="3312" y="1904"/>
                  </a:cubicBezTo>
                  <a:cubicBezTo>
                    <a:pt x="1901" y="3245"/>
                    <a:pt x="742" y="5385"/>
                    <a:pt x="258" y="7959"/>
                  </a:cubicBezTo>
                  <a:cubicBezTo>
                    <a:pt x="-234" y="10507"/>
                    <a:pt x="-52" y="13490"/>
                    <a:pt x="1061" y="15932"/>
                  </a:cubicBezTo>
                  <a:cubicBezTo>
                    <a:pt x="2100" y="18429"/>
                    <a:pt x="3959" y="20130"/>
                    <a:pt x="5870" y="20840"/>
                  </a:cubicBezTo>
                  <a:cubicBezTo>
                    <a:pt x="7795" y="21571"/>
                    <a:pt x="9773" y="21312"/>
                    <a:pt x="11355" y="20363"/>
                  </a:cubicBezTo>
                  <a:cubicBezTo>
                    <a:pt x="12955" y="19421"/>
                    <a:pt x="14161" y="17789"/>
                    <a:pt x="14940" y="15942"/>
                  </a:cubicBezTo>
                  <a:cubicBezTo>
                    <a:pt x="15740" y="14089"/>
                    <a:pt x="16113" y="12020"/>
                    <a:pt x="16540" y="10065"/>
                  </a:cubicBezTo>
                  <a:cubicBezTo>
                    <a:pt x="17230" y="6119"/>
                    <a:pt x="18262" y="3604"/>
                    <a:pt x="19418" y="22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" name="Group 4"/>
          <p:cNvGrpSpPr/>
          <p:nvPr/>
        </p:nvGrpSpPr>
        <p:grpSpPr>
          <a:xfrm>
            <a:off x="9000490" y="1141730"/>
            <a:ext cx="579120" cy="669290"/>
            <a:chOff x="2722728" y="3979767"/>
            <a:chExt cx="1141551" cy="1654490"/>
          </a:xfrm>
          <a:solidFill>
            <a:schemeClr val="accent2"/>
          </a:solidFill>
        </p:grpSpPr>
        <p:sp>
          <p:nvSpPr>
            <p:cNvPr id="16" name="Shape 1475"/>
            <p:cNvSpPr/>
            <p:nvPr/>
          </p:nvSpPr>
          <p:spPr>
            <a:xfrm>
              <a:off x="2722728" y="3979767"/>
              <a:ext cx="1141551" cy="165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4822" y="7771"/>
                  </a:moveTo>
                  <a:cubicBezTo>
                    <a:pt x="16702" y="9581"/>
                    <a:pt x="18651" y="11912"/>
                    <a:pt x="18041" y="14344"/>
                  </a:cubicBezTo>
                  <a:cubicBezTo>
                    <a:pt x="17605" y="16684"/>
                    <a:pt x="14610" y="19126"/>
                    <a:pt x="10611" y="19050"/>
                  </a:cubicBezTo>
                  <a:cubicBezTo>
                    <a:pt x="6612" y="19126"/>
                    <a:pt x="3617" y="16684"/>
                    <a:pt x="3181" y="14344"/>
                  </a:cubicBezTo>
                  <a:cubicBezTo>
                    <a:pt x="2572" y="11912"/>
                    <a:pt x="4521" y="9581"/>
                    <a:pt x="6401" y="7771"/>
                  </a:cubicBezTo>
                  <a:cubicBezTo>
                    <a:pt x="8423" y="5931"/>
                    <a:pt x="9579" y="4382"/>
                    <a:pt x="10089" y="3222"/>
                  </a:cubicBezTo>
                  <a:cubicBezTo>
                    <a:pt x="10624" y="2075"/>
                    <a:pt x="10514" y="1317"/>
                    <a:pt x="10611" y="1341"/>
                  </a:cubicBezTo>
                  <a:cubicBezTo>
                    <a:pt x="10708" y="1317"/>
                    <a:pt x="10598" y="2075"/>
                    <a:pt x="11134" y="3222"/>
                  </a:cubicBezTo>
                  <a:cubicBezTo>
                    <a:pt x="11644" y="4382"/>
                    <a:pt x="12800" y="5931"/>
                    <a:pt x="14822" y="7771"/>
                  </a:cubicBezTo>
                  <a:close/>
                  <a:moveTo>
                    <a:pt x="5485" y="7186"/>
                  </a:moveTo>
                  <a:cubicBezTo>
                    <a:pt x="4088" y="8206"/>
                    <a:pt x="2558" y="9222"/>
                    <a:pt x="1493" y="10503"/>
                  </a:cubicBezTo>
                  <a:cubicBezTo>
                    <a:pt x="420" y="11765"/>
                    <a:pt x="-189" y="13292"/>
                    <a:pt x="53" y="14894"/>
                  </a:cubicBezTo>
                  <a:cubicBezTo>
                    <a:pt x="278" y="16485"/>
                    <a:pt x="1353" y="18151"/>
                    <a:pt x="3244" y="19431"/>
                  </a:cubicBezTo>
                  <a:cubicBezTo>
                    <a:pt x="5108" y="20707"/>
                    <a:pt x="7786" y="21598"/>
                    <a:pt x="10611" y="21559"/>
                  </a:cubicBezTo>
                  <a:cubicBezTo>
                    <a:pt x="13436" y="21598"/>
                    <a:pt x="16115" y="20707"/>
                    <a:pt x="17979" y="19431"/>
                  </a:cubicBezTo>
                  <a:cubicBezTo>
                    <a:pt x="19869" y="18150"/>
                    <a:pt x="20944" y="16485"/>
                    <a:pt x="21169" y="14894"/>
                  </a:cubicBezTo>
                  <a:cubicBezTo>
                    <a:pt x="21411" y="13292"/>
                    <a:pt x="20803" y="11765"/>
                    <a:pt x="19729" y="10502"/>
                  </a:cubicBezTo>
                  <a:cubicBezTo>
                    <a:pt x="18664" y="9222"/>
                    <a:pt x="17134" y="8205"/>
                    <a:pt x="15737" y="7186"/>
                  </a:cubicBezTo>
                  <a:cubicBezTo>
                    <a:pt x="12805" y="5267"/>
                    <a:pt x="11324" y="3571"/>
                    <a:pt x="10914" y="2188"/>
                  </a:cubicBezTo>
                  <a:cubicBezTo>
                    <a:pt x="10501" y="805"/>
                    <a:pt x="10645" y="-2"/>
                    <a:pt x="10611" y="0"/>
                  </a:cubicBezTo>
                  <a:cubicBezTo>
                    <a:pt x="10578" y="-2"/>
                    <a:pt x="10721" y="805"/>
                    <a:pt x="10296" y="2182"/>
                  </a:cubicBezTo>
                  <a:cubicBezTo>
                    <a:pt x="9898" y="3571"/>
                    <a:pt x="8418" y="5267"/>
                    <a:pt x="5485" y="718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" name="Shape 1477"/>
            <p:cNvSpPr/>
            <p:nvPr/>
          </p:nvSpPr>
          <p:spPr>
            <a:xfrm>
              <a:off x="3098779" y="4858527"/>
              <a:ext cx="389449" cy="34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458" extrusionOk="0">
                  <a:moveTo>
                    <a:pt x="20906" y="11130"/>
                  </a:moveTo>
                  <a:lnTo>
                    <a:pt x="11466" y="425"/>
                  </a:lnTo>
                  <a:cubicBezTo>
                    <a:pt x="10983" y="-142"/>
                    <a:pt x="10193" y="-142"/>
                    <a:pt x="9710" y="425"/>
                  </a:cubicBezTo>
                  <a:lnTo>
                    <a:pt x="271" y="11130"/>
                  </a:lnTo>
                  <a:cubicBezTo>
                    <a:pt x="-212" y="11696"/>
                    <a:pt x="-32" y="12160"/>
                    <a:pt x="671" y="12160"/>
                  </a:cubicBezTo>
                  <a:lnTo>
                    <a:pt x="2638" y="12160"/>
                  </a:lnTo>
                  <a:lnTo>
                    <a:pt x="2638" y="20381"/>
                  </a:lnTo>
                  <a:cubicBezTo>
                    <a:pt x="2638" y="20976"/>
                    <a:pt x="2661" y="21458"/>
                    <a:pt x="3609" y="21458"/>
                  </a:cubicBezTo>
                  <a:lnTo>
                    <a:pt x="8190" y="21458"/>
                  </a:lnTo>
                  <a:lnTo>
                    <a:pt x="8190" y="13214"/>
                  </a:lnTo>
                  <a:lnTo>
                    <a:pt x="12986" y="13214"/>
                  </a:lnTo>
                  <a:lnTo>
                    <a:pt x="12986" y="21458"/>
                  </a:lnTo>
                  <a:lnTo>
                    <a:pt x="17795" y="21458"/>
                  </a:lnTo>
                  <a:cubicBezTo>
                    <a:pt x="18518" y="21458"/>
                    <a:pt x="18538" y="20976"/>
                    <a:pt x="18538" y="20381"/>
                  </a:cubicBezTo>
                  <a:lnTo>
                    <a:pt x="18538" y="12160"/>
                  </a:lnTo>
                  <a:lnTo>
                    <a:pt x="20505" y="12160"/>
                  </a:lnTo>
                  <a:cubicBezTo>
                    <a:pt x="21208" y="12160"/>
                    <a:pt x="21388" y="11696"/>
                    <a:pt x="20906" y="1113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8" name="Group 1"/>
          <p:cNvGrpSpPr/>
          <p:nvPr/>
        </p:nvGrpSpPr>
        <p:grpSpPr>
          <a:xfrm>
            <a:off x="8963025" y="330200"/>
            <a:ext cx="579120" cy="669290"/>
            <a:chOff x="2722728" y="2490343"/>
            <a:chExt cx="1141551" cy="1654472"/>
          </a:xfrm>
          <a:solidFill>
            <a:schemeClr val="accent2"/>
          </a:solidFill>
        </p:grpSpPr>
        <p:sp>
          <p:nvSpPr>
            <p:cNvPr id="19" name="Shape 1445"/>
            <p:cNvSpPr/>
            <p:nvPr/>
          </p:nvSpPr>
          <p:spPr>
            <a:xfrm>
              <a:off x="2722728" y="2490343"/>
              <a:ext cx="1141551" cy="165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1134" y="18338"/>
                  </a:moveTo>
                  <a:cubicBezTo>
                    <a:pt x="10598" y="19485"/>
                    <a:pt x="10708" y="20243"/>
                    <a:pt x="10611" y="20219"/>
                  </a:cubicBezTo>
                  <a:cubicBezTo>
                    <a:pt x="10514" y="20243"/>
                    <a:pt x="10624" y="19485"/>
                    <a:pt x="10089" y="18338"/>
                  </a:cubicBezTo>
                  <a:cubicBezTo>
                    <a:pt x="9579" y="17179"/>
                    <a:pt x="8423" y="15629"/>
                    <a:pt x="6401" y="13789"/>
                  </a:cubicBezTo>
                  <a:cubicBezTo>
                    <a:pt x="4521" y="11980"/>
                    <a:pt x="2572" y="9649"/>
                    <a:pt x="3181" y="7216"/>
                  </a:cubicBezTo>
                  <a:cubicBezTo>
                    <a:pt x="3617" y="4876"/>
                    <a:pt x="6612" y="2434"/>
                    <a:pt x="10611" y="2510"/>
                  </a:cubicBezTo>
                  <a:cubicBezTo>
                    <a:pt x="14610" y="2434"/>
                    <a:pt x="17605" y="4876"/>
                    <a:pt x="18041" y="7216"/>
                  </a:cubicBezTo>
                  <a:cubicBezTo>
                    <a:pt x="18651" y="9649"/>
                    <a:pt x="16702" y="11980"/>
                    <a:pt x="14822" y="13789"/>
                  </a:cubicBezTo>
                  <a:cubicBezTo>
                    <a:pt x="12800" y="15629"/>
                    <a:pt x="11644" y="17179"/>
                    <a:pt x="11134" y="18338"/>
                  </a:cubicBezTo>
                  <a:close/>
                  <a:moveTo>
                    <a:pt x="10296" y="19378"/>
                  </a:moveTo>
                  <a:cubicBezTo>
                    <a:pt x="10721" y="20755"/>
                    <a:pt x="10578" y="21562"/>
                    <a:pt x="10611" y="21560"/>
                  </a:cubicBezTo>
                  <a:cubicBezTo>
                    <a:pt x="10645" y="21562"/>
                    <a:pt x="10501" y="20755"/>
                    <a:pt x="10914" y="19372"/>
                  </a:cubicBezTo>
                  <a:cubicBezTo>
                    <a:pt x="11324" y="17989"/>
                    <a:pt x="12805" y="16293"/>
                    <a:pt x="15737" y="14374"/>
                  </a:cubicBezTo>
                  <a:cubicBezTo>
                    <a:pt x="17134" y="13355"/>
                    <a:pt x="18664" y="12339"/>
                    <a:pt x="19729" y="11058"/>
                  </a:cubicBezTo>
                  <a:cubicBezTo>
                    <a:pt x="20803" y="9796"/>
                    <a:pt x="21411" y="8268"/>
                    <a:pt x="21169" y="6666"/>
                  </a:cubicBezTo>
                  <a:cubicBezTo>
                    <a:pt x="20944" y="5076"/>
                    <a:pt x="19869" y="3410"/>
                    <a:pt x="17979" y="2130"/>
                  </a:cubicBezTo>
                  <a:cubicBezTo>
                    <a:pt x="16115" y="853"/>
                    <a:pt x="13436" y="-38"/>
                    <a:pt x="10611" y="1"/>
                  </a:cubicBezTo>
                  <a:cubicBezTo>
                    <a:pt x="7786" y="-38"/>
                    <a:pt x="5108" y="853"/>
                    <a:pt x="3244" y="2129"/>
                  </a:cubicBezTo>
                  <a:cubicBezTo>
                    <a:pt x="1353" y="3410"/>
                    <a:pt x="278" y="5075"/>
                    <a:pt x="53" y="6666"/>
                  </a:cubicBezTo>
                  <a:cubicBezTo>
                    <a:pt x="-189" y="8268"/>
                    <a:pt x="420" y="9795"/>
                    <a:pt x="1493" y="11057"/>
                  </a:cubicBezTo>
                  <a:cubicBezTo>
                    <a:pt x="2558" y="12339"/>
                    <a:pt x="4088" y="13355"/>
                    <a:pt x="5485" y="14374"/>
                  </a:cubicBezTo>
                  <a:cubicBezTo>
                    <a:pt x="8418" y="16293"/>
                    <a:pt x="9898" y="17990"/>
                    <a:pt x="10296" y="193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Shape 1446"/>
            <p:cNvSpPr/>
            <p:nvPr/>
          </p:nvSpPr>
          <p:spPr>
            <a:xfrm>
              <a:off x="3091150" y="2919597"/>
              <a:ext cx="404706" cy="40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1" name="Group 6"/>
          <p:cNvGrpSpPr/>
          <p:nvPr/>
        </p:nvGrpSpPr>
        <p:grpSpPr>
          <a:xfrm>
            <a:off x="9434195" y="546100"/>
            <a:ext cx="765175" cy="458470"/>
            <a:chOff x="3226486" y="2994101"/>
            <a:chExt cx="1507662" cy="1133040"/>
          </a:xfrm>
          <a:solidFill>
            <a:schemeClr val="accent2"/>
          </a:solidFill>
        </p:grpSpPr>
        <p:sp>
          <p:nvSpPr>
            <p:cNvPr id="22" name="Shape 1467"/>
            <p:cNvSpPr/>
            <p:nvPr/>
          </p:nvSpPr>
          <p:spPr>
            <a:xfrm>
              <a:off x="3226486" y="2994101"/>
              <a:ext cx="1507662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5710" y="11576"/>
                  </a:moveTo>
                  <a:cubicBezTo>
                    <a:pt x="6698" y="8629"/>
                    <a:pt x="8149" y="5247"/>
                    <a:pt x="10670" y="4029"/>
                  </a:cubicBezTo>
                  <a:cubicBezTo>
                    <a:pt x="13039" y="2724"/>
                    <a:pt x="16479" y="3585"/>
                    <a:pt x="17930" y="7135"/>
                  </a:cubicBezTo>
                  <a:cubicBezTo>
                    <a:pt x="19525" y="10576"/>
                    <a:pt x="18368" y="14953"/>
                    <a:pt x="16331" y="17019"/>
                  </a:cubicBezTo>
                  <a:cubicBezTo>
                    <a:pt x="14274" y="19303"/>
                    <a:pt x="11337" y="19277"/>
                    <a:pt x="8918" y="18937"/>
                  </a:cubicBezTo>
                  <a:cubicBezTo>
                    <a:pt x="6417" y="18494"/>
                    <a:pt x="4518" y="18599"/>
                    <a:pt x="3232" y="18989"/>
                  </a:cubicBezTo>
                  <a:cubicBezTo>
                    <a:pt x="1948" y="19346"/>
                    <a:pt x="1277" y="19988"/>
                    <a:pt x="1262" y="19886"/>
                  </a:cubicBezTo>
                  <a:cubicBezTo>
                    <a:pt x="1203" y="19818"/>
                    <a:pt x="1958" y="19369"/>
                    <a:pt x="2834" y="18074"/>
                  </a:cubicBezTo>
                  <a:cubicBezTo>
                    <a:pt x="3731" y="16794"/>
                    <a:pt x="4750" y="14668"/>
                    <a:pt x="5710" y="11576"/>
                  </a:cubicBezTo>
                  <a:close/>
                  <a:moveTo>
                    <a:pt x="8717" y="20158"/>
                  </a:moveTo>
                  <a:cubicBezTo>
                    <a:pt x="10208" y="20646"/>
                    <a:pt x="11747" y="21252"/>
                    <a:pt x="13358" y="21260"/>
                  </a:cubicBezTo>
                  <a:cubicBezTo>
                    <a:pt x="14955" y="21290"/>
                    <a:pt x="16625" y="20723"/>
                    <a:pt x="18040" y="19357"/>
                  </a:cubicBezTo>
                  <a:cubicBezTo>
                    <a:pt x="19452" y="18016"/>
                    <a:pt x="20610" y="15876"/>
                    <a:pt x="21095" y="13302"/>
                  </a:cubicBezTo>
                  <a:cubicBezTo>
                    <a:pt x="21586" y="10753"/>
                    <a:pt x="21404" y="7770"/>
                    <a:pt x="20291" y="5329"/>
                  </a:cubicBezTo>
                  <a:cubicBezTo>
                    <a:pt x="19252" y="2831"/>
                    <a:pt x="17393" y="1131"/>
                    <a:pt x="15482" y="421"/>
                  </a:cubicBezTo>
                  <a:cubicBezTo>
                    <a:pt x="13557" y="-310"/>
                    <a:pt x="11580" y="-51"/>
                    <a:pt x="9997" y="899"/>
                  </a:cubicBezTo>
                  <a:cubicBezTo>
                    <a:pt x="8397" y="1840"/>
                    <a:pt x="7191" y="3472"/>
                    <a:pt x="6412" y="5319"/>
                  </a:cubicBezTo>
                  <a:cubicBezTo>
                    <a:pt x="5612" y="7172"/>
                    <a:pt x="5239" y="9241"/>
                    <a:pt x="4812" y="11196"/>
                  </a:cubicBezTo>
                  <a:cubicBezTo>
                    <a:pt x="4122" y="15142"/>
                    <a:pt x="3090" y="17657"/>
                    <a:pt x="1944" y="19011"/>
                  </a:cubicBezTo>
                  <a:cubicBezTo>
                    <a:pt x="800" y="20368"/>
                    <a:pt x="-14" y="20823"/>
                    <a:pt x="1" y="20851"/>
                  </a:cubicBezTo>
                  <a:cubicBezTo>
                    <a:pt x="12" y="20882"/>
                    <a:pt x="716" y="20176"/>
                    <a:pt x="2174" y="19556"/>
                  </a:cubicBezTo>
                  <a:cubicBezTo>
                    <a:pt x="3633" y="18904"/>
                    <a:pt x="5793" y="18976"/>
                    <a:pt x="8717" y="201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" name="Shape 1469"/>
            <p:cNvSpPr/>
            <p:nvPr/>
          </p:nvSpPr>
          <p:spPr>
            <a:xfrm>
              <a:off x="3933243" y="3412540"/>
              <a:ext cx="302462" cy="29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6" h="20334" extrusionOk="0">
                  <a:moveTo>
                    <a:pt x="19964" y="64"/>
                  </a:moveTo>
                  <a:cubicBezTo>
                    <a:pt x="19154" y="-762"/>
                    <a:pt x="10181" y="6693"/>
                    <a:pt x="7510" y="9416"/>
                  </a:cubicBezTo>
                  <a:cubicBezTo>
                    <a:pt x="6185" y="10767"/>
                    <a:pt x="5743" y="11492"/>
                    <a:pt x="5336" y="12034"/>
                  </a:cubicBezTo>
                  <a:cubicBezTo>
                    <a:pt x="5160" y="12268"/>
                    <a:pt x="5392" y="12341"/>
                    <a:pt x="5498" y="12397"/>
                  </a:cubicBezTo>
                  <a:cubicBezTo>
                    <a:pt x="6023" y="12675"/>
                    <a:pt x="6391" y="12933"/>
                    <a:pt x="6864" y="13417"/>
                  </a:cubicBezTo>
                  <a:cubicBezTo>
                    <a:pt x="7340" y="13900"/>
                    <a:pt x="7594" y="14275"/>
                    <a:pt x="7865" y="14809"/>
                  </a:cubicBezTo>
                  <a:cubicBezTo>
                    <a:pt x="7919" y="14917"/>
                    <a:pt x="7991" y="15156"/>
                    <a:pt x="8222" y="14975"/>
                  </a:cubicBezTo>
                  <a:cubicBezTo>
                    <a:pt x="8753" y="14561"/>
                    <a:pt x="9464" y="14110"/>
                    <a:pt x="10789" y="12758"/>
                  </a:cubicBezTo>
                  <a:cubicBezTo>
                    <a:pt x="13461" y="10036"/>
                    <a:pt x="20774" y="889"/>
                    <a:pt x="19964" y="64"/>
                  </a:cubicBezTo>
                  <a:close/>
                  <a:moveTo>
                    <a:pt x="2465" y="14020"/>
                  </a:moveTo>
                  <a:cubicBezTo>
                    <a:pt x="886" y="15630"/>
                    <a:pt x="2220" y="17281"/>
                    <a:pt x="121" y="19731"/>
                  </a:cubicBezTo>
                  <a:cubicBezTo>
                    <a:pt x="-826" y="20838"/>
                    <a:pt x="4021" y="20501"/>
                    <a:pt x="6421" y="18052"/>
                  </a:cubicBezTo>
                  <a:cubicBezTo>
                    <a:pt x="7439" y="17016"/>
                    <a:pt x="7152" y="15502"/>
                    <a:pt x="6060" y="14389"/>
                  </a:cubicBezTo>
                  <a:cubicBezTo>
                    <a:pt x="4968" y="13275"/>
                    <a:pt x="3483" y="12982"/>
                    <a:pt x="2465" y="1402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4" name="Group 5"/>
          <p:cNvGrpSpPr/>
          <p:nvPr/>
        </p:nvGrpSpPr>
        <p:grpSpPr>
          <a:xfrm>
            <a:off x="9460230" y="1131570"/>
            <a:ext cx="765175" cy="458470"/>
            <a:chOff x="3226486" y="4001618"/>
            <a:chExt cx="1507655" cy="1133044"/>
          </a:xfrm>
          <a:solidFill>
            <a:schemeClr val="accent2"/>
          </a:solidFill>
        </p:grpSpPr>
        <p:sp>
          <p:nvSpPr>
            <p:cNvPr id="25" name="Shape 1471"/>
            <p:cNvSpPr/>
            <p:nvPr/>
          </p:nvSpPr>
          <p:spPr>
            <a:xfrm>
              <a:off x="3226486" y="4001618"/>
              <a:ext cx="1507655" cy="113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8917" y="2323"/>
                  </a:moveTo>
                  <a:cubicBezTo>
                    <a:pt x="11336" y="1983"/>
                    <a:pt x="14273" y="1957"/>
                    <a:pt x="16329" y="4241"/>
                  </a:cubicBezTo>
                  <a:cubicBezTo>
                    <a:pt x="18366" y="6308"/>
                    <a:pt x="19524" y="10685"/>
                    <a:pt x="17928" y="14126"/>
                  </a:cubicBezTo>
                  <a:cubicBezTo>
                    <a:pt x="16478" y="17676"/>
                    <a:pt x="13038" y="18536"/>
                    <a:pt x="10669" y="17232"/>
                  </a:cubicBezTo>
                  <a:cubicBezTo>
                    <a:pt x="8148" y="16014"/>
                    <a:pt x="6697" y="12631"/>
                    <a:pt x="5709" y="9685"/>
                  </a:cubicBezTo>
                  <a:cubicBezTo>
                    <a:pt x="4749" y="6593"/>
                    <a:pt x="3730" y="4467"/>
                    <a:pt x="2833" y="3186"/>
                  </a:cubicBezTo>
                  <a:cubicBezTo>
                    <a:pt x="1957" y="1892"/>
                    <a:pt x="1202" y="1442"/>
                    <a:pt x="1261" y="1375"/>
                  </a:cubicBezTo>
                  <a:cubicBezTo>
                    <a:pt x="1276" y="1273"/>
                    <a:pt x="1947" y="1914"/>
                    <a:pt x="3231" y="2272"/>
                  </a:cubicBezTo>
                  <a:cubicBezTo>
                    <a:pt x="4517" y="2661"/>
                    <a:pt x="6416" y="2767"/>
                    <a:pt x="8917" y="2323"/>
                  </a:cubicBezTo>
                  <a:close/>
                  <a:moveTo>
                    <a:pt x="4811" y="10065"/>
                  </a:moveTo>
                  <a:cubicBezTo>
                    <a:pt x="5238" y="12020"/>
                    <a:pt x="5611" y="14089"/>
                    <a:pt x="6411" y="15942"/>
                  </a:cubicBezTo>
                  <a:cubicBezTo>
                    <a:pt x="7190" y="17789"/>
                    <a:pt x="8396" y="19421"/>
                    <a:pt x="9996" y="20363"/>
                  </a:cubicBezTo>
                  <a:cubicBezTo>
                    <a:pt x="11578" y="21312"/>
                    <a:pt x="13556" y="21571"/>
                    <a:pt x="15481" y="20840"/>
                  </a:cubicBezTo>
                  <a:cubicBezTo>
                    <a:pt x="17392" y="20130"/>
                    <a:pt x="19251" y="18429"/>
                    <a:pt x="20290" y="15932"/>
                  </a:cubicBezTo>
                  <a:cubicBezTo>
                    <a:pt x="21403" y="13490"/>
                    <a:pt x="21585" y="10507"/>
                    <a:pt x="21093" y="7959"/>
                  </a:cubicBezTo>
                  <a:cubicBezTo>
                    <a:pt x="20609" y="5385"/>
                    <a:pt x="19450" y="3245"/>
                    <a:pt x="18039" y="1904"/>
                  </a:cubicBezTo>
                  <a:cubicBezTo>
                    <a:pt x="16623" y="538"/>
                    <a:pt x="14954" y="-29"/>
                    <a:pt x="13357" y="1"/>
                  </a:cubicBezTo>
                  <a:cubicBezTo>
                    <a:pt x="11746" y="9"/>
                    <a:pt x="10207" y="615"/>
                    <a:pt x="8716" y="1103"/>
                  </a:cubicBezTo>
                  <a:cubicBezTo>
                    <a:pt x="5792" y="2284"/>
                    <a:pt x="3632" y="2357"/>
                    <a:pt x="2174" y="1720"/>
                  </a:cubicBezTo>
                  <a:cubicBezTo>
                    <a:pt x="715" y="1085"/>
                    <a:pt x="11" y="378"/>
                    <a:pt x="0" y="409"/>
                  </a:cubicBezTo>
                  <a:cubicBezTo>
                    <a:pt x="-15" y="437"/>
                    <a:pt x="799" y="893"/>
                    <a:pt x="1933" y="2256"/>
                  </a:cubicBezTo>
                  <a:cubicBezTo>
                    <a:pt x="3089" y="3604"/>
                    <a:pt x="4121" y="6119"/>
                    <a:pt x="4811" y="100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" name="Shape 1473"/>
            <p:cNvSpPr/>
            <p:nvPr/>
          </p:nvSpPr>
          <p:spPr>
            <a:xfrm>
              <a:off x="3882121" y="4309618"/>
              <a:ext cx="404706" cy="40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7" name="Group 3"/>
          <p:cNvGrpSpPr/>
          <p:nvPr/>
        </p:nvGrpSpPr>
        <p:grpSpPr>
          <a:xfrm>
            <a:off x="8425815" y="1179830"/>
            <a:ext cx="765175" cy="458470"/>
            <a:chOff x="1854714" y="4001618"/>
            <a:chExt cx="1507651" cy="1133051"/>
          </a:xfrm>
          <a:solidFill>
            <a:schemeClr val="accent2"/>
          </a:solidFill>
        </p:grpSpPr>
        <p:sp>
          <p:nvSpPr>
            <p:cNvPr id="28" name="Shape 1479"/>
            <p:cNvSpPr/>
            <p:nvPr/>
          </p:nvSpPr>
          <p:spPr>
            <a:xfrm>
              <a:off x="1854714" y="4001618"/>
              <a:ext cx="1507651" cy="113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18120" y="2272"/>
                  </a:moveTo>
                  <a:cubicBezTo>
                    <a:pt x="19404" y="1914"/>
                    <a:pt x="20075" y="1273"/>
                    <a:pt x="20090" y="1375"/>
                  </a:cubicBezTo>
                  <a:cubicBezTo>
                    <a:pt x="20149" y="1442"/>
                    <a:pt x="19394" y="1892"/>
                    <a:pt x="18518" y="3186"/>
                  </a:cubicBezTo>
                  <a:cubicBezTo>
                    <a:pt x="17621" y="4467"/>
                    <a:pt x="16602" y="6593"/>
                    <a:pt x="15642" y="9685"/>
                  </a:cubicBezTo>
                  <a:cubicBezTo>
                    <a:pt x="14654" y="12631"/>
                    <a:pt x="13203" y="16014"/>
                    <a:pt x="10682" y="17232"/>
                  </a:cubicBezTo>
                  <a:cubicBezTo>
                    <a:pt x="8313" y="18536"/>
                    <a:pt x="4873" y="17676"/>
                    <a:pt x="3422" y="14126"/>
                  </a:cubicBezTo>
                  <a:cubicBezTo>
                    <a:pt x="1827" y="10685"/>
                    <a:pt x="2985" y="6308"/>
                    <a:pt x="5021" y="4241"/>
                  </a:cubicBezTo>
                  <a:cubicBezTo>
                    <a:pt x="7078" y="1957"/>
                    <a:pt x="10015" y="1983"/>
                    <a:pt x="12434" y="2323"/>
                  </a:cubicBezTo>
                  <a:cubicBezTo>
                    <a:pt x="14935" y="2767"/>
                    <a:pt x="16834" y="2662"/>
                    <a:pt x="18120" y="2272"/>
                  </a:cubicBezTo>
                  <a:close/>
                  <a:moveTo>
                    <a:pt x="19418" y="2256"/>
                  </a:moveTo>
                  <a:cubicBezTo>
                    <a:pt x="20552" y="893"/>
                    <a:pt x="21366" y="437"/>
                    <a:pt x="21351" y="409"/>
                  </a:cubicBezTo>
                  <a:cubicBezTo>
                    <a:pt x="21341" y="378"/>
                    <a:pt x="20635" y="1085"/>
                    <a:pt x="19177" y="1720"/>
                  </a:cubicBezTo>
                  <a:cubicBezTo>
                    <a:pt x="17719" y="2357"/>
                    <a:pt x="15559" y="2284"/>
                    <a:pt x="12635" y="1103"/>
                  </a:cubicBezTo>
                  <a:cubicBezTo>
                    <a:pt x="11144" y="615"/>
                    <a:pt x="9605" y="9"/>
                    <a:pt x="7994" y="1"/>
                  </a:cubicBezTo>
                  <a:cubicBezTo>
                    <a:pt x="6397" y="-29"/>
                    <a:pt x="4728" y="538"/>
                    <a:pt x="3312" y="1904"/>
                  </a:cubicBezTo>
                  <a:cubicBezTo>
                    <a:pt x="1901" y="3245"/>
                    <a:pt x="742" y="5385"/>
                    <a:pt x="258" y="7959"/>
                  </a:cubicBezTo>
                  <a:cubicBezTo>
                    <a:pt x="-234" y="10507"/>
                    <a:pt x="-52" y="13490"/>
                    <a:pt x="1061" y="15932"/>
                  </a:cubicBezTo>
                  <a:cubicBezTo>
                    <a:pt x="2100" y="18429"/>
                    <a:pt x="3959" y="20130"/>
                    <a:pt x="5870" y="20840"/>
                  </a:cubicBezTo>
                  <a:cubicBezTo>
                    <a:pt x="7795" y="21571"/>
                    <a:pt x="9773" y="21312"/>
                    <a:pt x="11355" y="20363"/>
                  </a:cubicBezTo>
                  <a:cubicBezTo>
                    <a:pt x="12955" y="19421"/>
                    <a:pt x="14161" y="17789"/>
                    <a:pt x="14940" y="15942"/>
                  </a:cubicBezTo>
                  <a:cubicBezTo>
                    <a:pt x="15740" y="14089"/>
                    <a:pt x="16113" y="12020"/>
                    <a:pt x="16540" y="10065"/>
                  </a:cubicBezTo>
                  <a:cubicBezTo>
                    <a:pt x="17230" y="6119"/>
                    <a:pt x="18262" y="3604"/>
                    <a:pt x="19418" y="22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29" name="Group 1483"/>
            <p:cNvGrpSpPr/>
            <p:nvPr/>
          </p:nvGrpSpPr>
          <p:grpSpPr>
            <a:xfrm>
              <a:off x="2264393" y="4342430"/>
              <a:ext cx="389449" cy="339084"/>
              <a:chOff x="0" y="0"/>
              <a:chExt cx="839414" cy="730856"/>
            </a:xfrm>
            <a:grpFill/>
          </p:grpSpPr>
          <p:sp>
            <p:nvSpPr>
              <p:cNvPr id="30" name="Shape 1481"/>
              <p:cNvSpPr/>
              <p:nvPr/>
            </p:nvSpPr>
            <p:spPr>
              <a:xfrm>
                <a:off x="37288" y="0"/>
                <a:ext cx="763886" cy="214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8" h="21600" extrusionOk="0">
                    <a:moveTo>
                      <a:pt x="499" y="21600"/>
                    </a:moveTo>
                    <a:lnTo>
                      <a:pt x="20739" y="21600"/>
                    </a:lnTo>
                    <a:cubicBezTo>
                      <a:pt x="21419" y="21600"/>
                      <a:pt x="21309" y="18973"/>
                      <a:pt x="20970" y="18547"/>
                    </a:cubicBezTo>
                    <a:cubicBezTo>
                      <a:pt x="20632" y="18117"/>
                      <a:pt x="16870" y="12960"/>
                      <a:pt x="16216" y="12960"/>
                    </a:cubicBezTo>
                    <a:lnTo>
                      <a:pt x="15143" y="12960"/>
                    </a:lnTo>
                    <a:lnTo>
                      <a:pt x="15143" y="0"/>
                    </a:lnTo>
                    <a:lnTo>
                      <a:pt x="6095" y="0"/>
                    </a:lnTo>
                    <a:lnTo>
                      <a:pt x="6095" y="12960"/>
                    </a:lnTo>
                    <a:lnTo>
                      <a:pt x="5022" y="12960"/>
                    </a:lnTo>
                    <a:cubicBezTo>
                      <a:pt x="4367" y="12960"/>
                      <a:pt x="606" y="18117"/>
                      <a:pt x="268" y="18547"/>
                    </a:cubicBezTo>
                    <a:cubicBezTo>
                      <a:pt x="-71" y="18973"/>
                      <a:pt x="-181" y="21600"/>
                      <a:pt x="499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008000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1" name="Shape 1482"/>
              <p:cNvSpPr/>
              <p:nvPr/>
            </p:nvSpPr>
            <p:spPr>
              <a:xfrm>
                <a:off x="0" y="264041"/>
                <a:ext cx="839415" cy="46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88" y="0"/>
                    </a:moveTo>
                    <a:lnTo>
                      <a:pt x="1212" y="0"/>
                    </a:lnTo>
                    <a:cubicBezTo>
                      <a:pt x="606" y="0"/>
                      <a:pt x="0" y="1289"/>
                      <a:pt x="0" y="2378"/>
                    </a:cubicBezTo>
                    <a:lnTo>
                      <a:pt x="0" y="9313"/>
                    </a:lnTo>
                    <a:cubicBezTo>
                      <a:pt x="0" y="10404"/>
                      <a:pt x="606" y="11691"/>
                      <a:pt x="1212" y="11691"/>
                    </a:cubicBezTo>
                    <a:lnTo>
                      <a:pt x="3397" y="11691"/>
                    </a:lnTo>
                    <a:lnTo>
                      <a:pt x="2424" y="21600"/>
                    </a:lnTo>
                    <a:lnTo>
                      <a:pt x="19176" y="21600"/>
                    </a:lnTo>
                    <a:lnTo>
                      <a:pt x="18203" y="11691"/>
                    </a:lnTo>
                    <a:lnTo>
                      <a:pt x="20388" y="11691"/>
                    </a:lnTo>
                    <a:cubicBezTo>
                      <a:pt x="20994" y="11691"/>
                      <a:pt x="21600" y="10404"/>
                      <a:pt x="21600" y="9313"/>
                    </a:cubicBezTo>
                    <a:lnTo>
                      <a:pt x="21600" y="2378"/>
                    </a:lnTo>
                    <a:cubicBezTo>
                      <a:pt x="21600" y="1289"/>
                      <a:pt x="20994" y="0"/>
                      <a:pt x="20388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008000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</p:grpSp>
      <p:grpSp>
        <p:nvGrpSpPr>
          <p:cNvPr id="32" name="Group 2"/>
          <p:cNvGrpSpPr/>
          <p:nvPr/>
        </p:nvGrpSpPr>
        <p:grpSpPr>
          <a:xfrm>
            <a:off x="8349615" y="632460"/>
            <a:ext cx="765175" cy="458470"/>
            <a:chOff x="1854714" y="2994101"/>
            <a:chExt cx="1507658" cy="1133040"/>
          </a:xfrm>
          <a:solidFill>
            <a:schemeClr val="accent2"/>
          </a:solidFill>
        </p:grpSpPr>
        <p:sp>
          <p:nvSpPr>
            <p:cNvPr id="33" name="Shape 1485"/>
            <p:cNvSpPr/>
            <p:nvPr/>
          </p:nvSpPr>
          <p:spPr>
            <a:xfrm>
              <a:off x="1854714" y="2994101"/>
              <a:ext cx="1507658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262" extrusionOk="0">
                  <a:moveTo>
                    <a:pt x="18518" y="18074"/>
                  </a:moveTo>
                  <a:cubicBezTo>
                    <a:pt x="19394" y="19369"/>
                    <a:pt x="20148" y="19818"/>
                    <a:pt x="20089" y="19886"/>
                  </a:cubicBezTo>
                  <a:cubicBezTo>
                    <a:pt x="20075" y="19988"/>
                    <a:pt x="19404" y="19346"/>
                    <a:pt x="18119" y="18989"/>
                  </a:cubicBezTo>
                  <a:cubicBezTo>
                    <a:pt x="16834" y="18599"/>
                    <a:pt x="14935" y="18494"/>
                    <a:pt x="12434" y="18937"/>
                  </a:cubicBezTo>
                  <a:cubicBezTo>
                    <a:pt x="10015" y="19277"/>
                    <a:pt x="7078" y="19303"/>
                    <a:pt x="5021" y="17019"/>
                  </a:cubicBezTo>
                  <a:cubicBezTo>
                    <a:pt x="2985" y="14953"/>
                    <a:pt x="1827" y="10576"/>
                    <a:pt x="3422" y="7135"/>
                  </a:cubicBezTo>
                  <a:cubicBezTo>
                    <a:pt x="4873" y="3585"/>
                    <a:pt x="8313" y="2724"/>
                    <a:pt x="10682" y="4029"/>
                  </a:cubicBezTo>
                  <a:cubicBezTo>
                    <a:pt x="13203" y="5247"/>
                    <a:pt x="14654" y="8629"/>
                    <a:pt x="15642" y="11576"/>
                  </a:cubicBezTo>
                  <a:cubicBezTo>
                    <a:pt x="16602" y="14668"/>
                    <a:pt x="17621" y="16794"/>
                    <a:pt x="18518" y="18074"/>
                  </a:cubicBezTo>
                  <a:close/>
                  <a:moveTo>
                    <a:pt x="19178" y="19556"/>
                  </a:moveTo>
                  <a:cubicBezTo>
                    <a:pt x="20635" y="20176"/>
                    <a:pt x="21340" y="20882"/>
                    <a:pt x="21351" y="20851"/>
                  </a:cubicBezTo>
                  <a:cubicBezTo>
                    <a:pt x="21366" y="20823"/>
                    <a:pt x="20552" y="20368"/>
                    <a:pt x="19408" y="19011"/>
                  </a:cubicBezTo>
                  <a:cubicBezTo>
                    <a:pt x="18262" y="17657"/>
                    <a:pt x="17230" y="15142"/>
                    <a:pt x="16540" y="11196"/>
                  </a:cubicBezTo>
                  <a:cubicBezTo>
                    <a:pt x="16113" y="9241"/>
                    <a:pt x="15740" y="7172"/>
                    <a:pt x="14940" y="5319"/>
                  </a:cubicBezTo>
                  <a:cubicBezTo>
                    <a:pt x="14161" y="3472"/>
                    <a:pt x="12955" y="1840"/>
                    <a:pt x="11355" y="899"/>
                  </a:cubicBezTo>
                  <a:cubicBezTo>
                    <a:pt x="9773" y="-51"/>
                    <a:pt x="7795" y="-310"/>
                    <a:pt x="5870" y="421"/>
                  </a:cubicBezTo>
                  <a:cubicBezTo>
                    <a:pt x="3959" y="1131"/>
                    <a:pt x="2100" y="2831"/>
                    <a:pt x="1061" y="5329"/>
                  </a:cubicBezTo>
                  <a:cubicBezTo>
                    <a:pt x="-52" y="7770"/>
                    <a:pt x="-234" y="10753"/>
                    <a:pt x="257" y="13302"/>
                  </a:cubicBezTo>
                  <a:cubicBezTo>
                    <a:pt x="742" y="15876"/>
                    <a:pt x="1900" y="18016"/>
                    <a:pt x="3312" y="19357"/>
                  </a:cubicBezTo>
                  <a:cubicBezTo>
                    <a:pt x="4727" y="20723"/>
                    <a:pt x="6397" y="21290"/>
                    <a:pt x="7993" y="21260"/>
                  </a:cubicBezTo>
                  <a:cubicBezTo>
                    <a:pt x="9605" y="21252"/>
                    <a:pt x="11144" y="20646"/>
                    <a:pt x="12635" y="20158"/>
                  </a:cubicBezTo>
                  <a:cubicBezTo>
                    <a:pt x="15559" y="18976"/>
                    <a:pt x="17719" y="18904"/>
                    <a:pt x="19178" y="195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4" name="Shape 1487"/>
            <p:cNvSpPr/>
            <p:nvPr/>
          </p:nvSpPr>
          <p:spPr>
            <a:xfrm>
              <a:off x="2316869" y="3391080"/>
              <a:ext cx="237359" cy="339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6" name="Text Placeholder 2"/>
          <p:cNvSpPr txBox="1"/>
          <p:nvPr/>
        </p:nvSpPr>
        <p:spPr>
          <a:xfrm>
            <a:off x="4984750" y="2146935"/>
            <a:ext cx="2317750" cy="440690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CMap </a:t>
            </a:r>
            <a:r>
              <a:rPr lang="zh-CN" sz="18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单例模式</a:t>
            </a:r>
            <a:endParaRPr lang="zh-CN" sz="18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57206" y="2587522"/>
            <a:ext cx="222422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地图建筑物，砖块受到特效影响</a:t>
            </a:r>
            <a:endParaRPr lang="zh-CN" sz="12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需构造组合一个树状的结构</a:t>
            </a:r>
            <a:endParaRPr 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5910246" y="3424581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保存状态</a:t>
            </a:r>
            <a:endParaRPr 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52231" y="2917667"/>
            <a:ext cx="2224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GB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保证地图类只有一个实例存在</a:t>
            </a:r>
            <a:endParaRPr lang="zh-CN" altLang="en-GB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2"/>
          <p:cNvSpPr txBox="1"/>
          <p:nvPr/>
        </p:nvSpPr>
        <p:spPr>
          <a:xfrm>
            <a:off x="4984871" y="2587596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节省内存</a:t>
            </a:r>
            <a:endParaRPr lang="zh-CN" altLang="en-US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57206" y="3741897"/>
            <a:ext cx="222422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包含子类为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CBrick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类型的建筑物数组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subordinates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2"/>
          <p:cNvSpPr txBox="1"/>
          <p:nvPr/>
        </p:nvSpPr>
        <p:spPr>
          <a:xfrm>
            <a:off x="8257206" y="3424526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CBrick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14340" y="3742055"/>
            <a:ext cx="2234565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地图资源状态随时在改变，计数等的信息必须保持下来</a:t>
            </a:r>
            <a:endParaRPr lang="zh-CN" sz="14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外部方法不可任意修改地图资源</a:t>
            </a:r>
            <a:endParaRPr lang="zh-CN" sz="14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构造方法私有化</a:t>
            </a:r>
            <a:endParaRPr lang="zh-CN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2"/>
          <p:cNvSpPr txBox="1"/>
          <p:nvPr/>
        </p:nvSpPr>
        <p:spPr>
          <a:xfrm>
            <a:off x="1138041" y="4436020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组合模式</a:t>
            </a:r>
            <a:endParaRPr 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Subtitle 9"/>
          <p:cNvSpPr txBox="1"/>
          <p:nvPr/>
        </p:nvSpPr>
        <p:spPr>
          <a:xfrm>
            <a:off x="311888" y="278088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755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单例和组合模式</a:t>
            </a:r>
            <a:endParaRPr 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1139190"/>
            <a:ext cx="4876800" cy="3183255"/>
          </a:xfrm>
          <a:prstGeom prst="rect">
            <a:avLst/>
          </a:prstGeom>
        </p:spPr>
      </p:pic>
      <p:sp>
        <p:nvSpPr>
          <p:cNvPr id="3" name="Text Placeholder 2"/>
          <p:cNvSpPr txBox="1"/>
          <p:nvPr/>
        </p:nvSpPr>
        <p:spPr>
          <a:xfrm>
            <a:off x="8478006" y="2146845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8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组合模式</a:t>
            </a:r>
            <a:endParaRPr lang="zh-CN" sz="18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20" y="4044315"/>
            <a:ext cx="2305050" cy="191452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  <p:bldP spid="37" grpId="0"/>
      <p:bldP spid="38" grpId="0" build="p"/>
      <p:bldP spid="39" grpId="0"/>
      <p:bldP spid="40" grpId="0" build="p"/>
      <p:bldP spid="41" grpId="0"/>
      <p:bldP spid="42" grpId="0" build="p"/>
      <p:bldP spid="43" grpId="0"/>
      <p:bldP spid="44" grpId="0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25"/>
          <p:cNvGrpSpPr/>
          <p:nvPr/>
        </p:nvGrpSpPr>
        <p:grpSpPr>
          <a:xfrm rot="16200000">
            <a:off x="4359155" y="2400303"/>
            <a:ext cx="2902468" cy="2903526"/>
            <a:chOff x="0" y="0"/>
            <a:chExt cx="5802633" cy="5804748"/>
          </a:xfrm>
        </p:grpSpPr>
        <p:sp>
          <p:nvSpPr>
            <p:cNvPr id="9" name="Shape 1021"/>
            <p:cNvSpPr/>
            <p:nvPr/>
          </p:nvSpPr>
          <p:spPr>
            <a:xfrm>
              <a:off x="2902570" y="0"/>
              <a:ext cx="2897532" cy="3488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59" y="19326"/>
                  </a:moveTo>
                  <a:cubicBezTo>
                    <a:pt x="11759" y="18816"/>
                    <a:pt x="11554" y="18347"/>
                    <a:pt x="11213" y="17968"/>
                  </a:cubicBezTo>
                  <a:lnTo>
                    <a:pt x="21600" y="17968"/>
                  </a:lnTo>
                  <a:cubicBezTo>
                    <a:pt x="21600" y="8054"/>
                    <a:pt x="11933" y="16"/>
                    <a:pt x="0" y="0"/>
                  </a:cubicBezTo>
                  <a:lnTo>
                    <a:pt x="0" y="17968"/>
                  </a:lnTo>
                  <a:lnTo>
                    <a:pt x="6830" y="17968"/>
                  </a:lnTo>
                  <a:cubicBezTo>
                    <a:pt x="6489" y="18347"/>
                    <a:pt x="6284" y="18816"/>
                    <a:pt x="6284" y="19326"/>
                  </a:cubicBezTo>
                  <a:cubicBezTo>
                    <a:pt x="6284" y="20582"/>
                    <a:pt x="7510" y="21600"/>
                    <a:pt x="9022" y="21600"/>
                  </a:cubicBezTo>
                  <a:cubicBezTo>
                    <a:pt x="10534" y="21600"/>
                    <a:pt x="11759" y="20582"/>
                    <a:pt x="11759" y="19326"/>
                  </a:cubicBezTo>
                  <a:close/>
                </a:path>
              </a:pathLst>
            </a:custGeom>
            <a:solidFill>
              <a:srgbClr val="F1F1F1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022"/>
            <p:cNvSpPr/>
            <p:nvPr/>
          </p:nvSpPr>
          <p:spPr>
            <a:xfrm>
              <a:off x="0" y="0"/>
              <a:ext cx="3493530" cy="2902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1" y="19967"/>
                  </a:moveTo>
                  <a:cubicBezTo>
                    <a:pt x="12761" y="20580"/>
                    <a:pt x="12591" y="21144"/>
                    <a:pt x="12308" y="21600"/>
                  </a:cubicBezTo>
                  <a:lnTo>
                    <a:pt x="17972" y="21600"/>
                  </a:lnTo>
                  <a:lnTo>
                    <a:pt x="17972" y="14781"/>
                  </a:lnTo>
                  <a:cubicBezTo>
                    <a:pt x="18351" y="15122"/>
                    <a:pt x="18820" y="15326"/>
                    <a:pt x="19329" y="15326"/>
                  </a:cubicBezTo>
                  <a:cubicBezTo>
                    <a:pt x="20583" y="15326"/>
                    <a:pt x="21600" y="14103"/>
                    <a:pt x="21600" y="12593"/>
                  </a:cubicBezTo>
                  <a:cubicBezTo>
                    <a:pt x="21600" y="11084"/>
                    <a:pt x="20583" y="9860"/>
                    <a:pt x="19329" y="9860"/>
                  </a:cubicBezTo>
                  <a:cubicBezTo>
                    <a:pt x="18820" y="9860"/>
                    <a:pt x="18351" y="10064"/>
                    <a:pt x="17972" y="10405"/>
                  </a:cubicBezTo>
                  <a:lnTo>
                    <a:pt x="17972" y="0"/>
                  </a:lnTo>
                  <a:cubicBezTo>
                    <a:pt x="17963" y="0"/>
                    <a:pt x="17953" y="0"/>
                    <a:pt x="17943" y="0"/>
                  </a:cubicBezTo>
                  <a:cubicBezTo>
                    <a:pt x="8034" y="0"/>
                    <a:pt x="0" y="9671"/>
                    <a:pt x="0" y="21600"/>
                  </a:cubicBezTo>
                  <a:lnTo>
                    <a:pt x="8672" y="21600"/>
                  </a:lnTo>
                  <a:cubicBezTo>
                    <a:pt x="8389" y="21144"/>
                    <a:pt x="8219" y="20580"/>
                    <a:pt x="8219" y="19967"/>
                  </a:cubicBezTo>
                  <a:cubicBezTo>
                    <a:pt x="8219" y="18457"/>
                    <a:pt x="9236" y="17234"/>
                    <a:pt x="10490" y="17234"/>
                  </a:cubicBezTo>
                  <a:cubicBezTo>
                    <a:pt x="11744" y="17234"/>
                    <a:pt x="12761" y="18457"/>
                    <a:pt x="12761" y="19967"/>
                  </a:cubicBezTo>
                  <a:close/>
                </a:path>
              </a:pathLst>
            </a:custGeom>
            <a:solidFill>
              <a:srgbClr val="F1F1F1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Shape 1023"/>
            <p:cNvSpPr/>
            <p:nvPr/>
          </p:nvSpPr>
          <p:spPr>
            <a:xfrm>
              <a:off x="0" y="2309163"/>
              <a:ext cx="2906814" cy="3488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2945"/>
                  </a:lnTo>
                  <a:cubicBezTo>
                    <a:pt x="21145" y="13229"/>
                    <a:pt x="20581" y="13399"/>
                    <a:pt x="19969" y="13399"/>
                  </a:cubicBezTo>
                  <a:cubicBezTo>
                    <a:pt x="18462" y="13399"/>
                    <a:pt x="17240" y="12381"/>
                    <a:pt x="17240" y="11125"/>
                  </a:cubicBezTo>
                  <a:cubicBezTo>
                    <a:pt x="17240" y="9869"/>
                    <a:pt x="18462" y="8851"/>
                    <a:pt x="19969" y="8851"/>
                  </a:cubicBezTo>
                  <a:cubicBezTo>
                    <a:pt x="20581" y="8851"/>
                    <a:pt x="21145" y="9021"/>
                    <a:pt x="21600" y="9305"/>
                  </a:cubicBezTo>
                  <a:lnTo>
                    <a:pt x="21600" y="3632"/>
                  </a:lnTo>
                  <a:lnTo>
                    <a:pt x="21600" y="3632"/>
                  </a:lnTo>
                  <a:lnTo>
                    <a:pt x="14792" y="3632"/>
                  </a:lnTo>
                  <a:cubicBezTo>
                    <a:pt x="15132" y="3253"/>
                    <a:pt x="15336" y="2784"/>
                    <a:pt x="15336" y="2274"/>
                  </a:cubicBezTo>
                  <a:cubicBezTo>
                    <a:pt x="15336" y="1018"/>
                    <a:pt x="14114" y="0"/>
                    <a:pt x="12607" y="0"/>
                  </a:cubicBezTo>
                  <a:cubicBezTo>
                    <a:pt x="11100" y="0"/>
                    <a:pt x="9878" y="1018"/>
                    <a:pt x="9878" y="2274"/>
                  </a:cubicBezTo>
                  <a:cubicBezTo>
                    <a:pt x="9878" y="2784"/>
                    <a:pt x="10082" y="3253"/>
                    <a:pt x="10423" y="3632"/>
                  </a:cubicBezTo>
                  <a:lnTo>
                    <a:pt x="0" y="3632"/>
                  </a:lnTo>
                  <a:cubicBezTo>
                    <a:pt x="0" y="3632"/>
                    <a:pt x="0" y="3632"/>
                    <a:pt x="0" y="3632"/>
                  </a:cubicBezTo>
                  <a:cubicBezTo>
                    <a:pt x="0" y="13556"/>
                    <a:pt x="9655" y="21600"/>
                    <a:pt x="21565" y="21600"/>
                  </a:cubicBezTo>
                  <a:cubicBezTo>
                    <a:pt x="21577" y="21600"/>
                    <a:pt x="21588" y="21600"/>
                    <a:pt x="21600" y="21600"/>
                  </a:cubicBezTo>
                  <a:close/>
                </a:path>
              </a:pathLst>
            </a:custGeom>
            <a:solidFill>
              <a:srgbClr val="F1F1F1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Shape 1024"/>
            <p:cNvSpPr/>
            <p:nvPr/>
          </p:nvSpPr>
          <p:spPr>
            <a:xfrm>
              <a:off x="2318387" y="2902671"/>
              <a:ext cx="3484247" cy="2902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7" y="21600"/>
                  </a:moveTo>
                  <a:cubicBezTo>
                    <a:pt x="13560" y="21581"/>
                    <a:pt x="21600" y="11918"/>
                    <a:pt x="21600" y="0"/>
                  </a:cubicBezTo>
                  <a:lnTo>
                    <a:pt x="12962" y="0"/>
                  </a:lnTo>
                  <a:cubicBezTo>
                    <a:pt x="13246" y="456"/>
                    <a:pt x="13416" y="1020"/>
                    <a:pt x="13416" y="1634"/>
                  </a:cubicBezTo>
                  <a:cubicBezTo>
                    <a:pt x="13416" y="3143"/>
                    <a:pt x="12397" y="4367"/>
                    <a:pt x="11140" y="4367"/>
                  </a:cubicBezTo>
                  <a:cubicBezTo>
                    <a:pt x="9882" y="4367"/>
                    <a:pt x="8863" y="3143"/>
                    <a:pt x="8863" y="1634"/>
                  </a:cubicBezTo>
                  <a:cubicBezTo>
                    <a:pt x="8863" y="1020"/>
                    <a:pt x="9033" y="456"/>
                    <a:pt x="9317" y="0"/>
                  </a:cubicBezTo>
                  <a:lnTo>
                    <a:pt x="3637" y="0"/>
                  </a:lnTo>
                  <a:lnTo>
                    <a:pt x="3637" y="6820"/>
                  </a:lnTo>
                  <a:cubicBezTo>
                    <a:pt x="3257" y="6479"/>
                    <a:pt x="2787" y="6274"/>
                    <a:pt x="2277" y="6274"/>
                  </a:cubicBezTo>
                  <a:cubicBezTo>
                    <a:pt x="1019" y="6274"/>
                    <a:pt x="0" y="7498"/>
                    <a:pt x="0" y="9007"/>
                  </a:cubicBezTo>
                  <a:cubicBezTo>
                    <a:pt x="0" y="10517"/>
                    <a:pt x="1019" y="11741"/>
                    <a:pt x="2277" y="11741"/>
                  </a:cubicBezTo>
                  <a:cubicBezTo>
                    <a:pt x="2787" y="11741"/>
                    <a:pt x="3257" y="11536"/>
                    <a:pt x="3637" y="11195"/>
                  </a:cubicBezTo>
                  <a:cubicBezTo>
                    <a:pt x="3637" y="11195"/>
                    <a:pt x="3637" y="21600"/>
                    <a:pt x="3637" y="21600"/>
                  </a:cubicBezTo>
                  <a:close/>
                </a:path>
              </a:pathLst>
            </a:custGeom>
            <a:solidFill>
              <a:srgbClr val="F1F1F1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3" name="Shape 1026"/>
          <p:cNvSpPr/>
          <p:nvPr/>
        </p:nvSpPr>
        <p:spPr>
          <a:xfrm rot="16200000">
            <a:off x="2231772" y="3477570"/>
            <a:ext cx="7165560" cy="3954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40" y="18837"/>
                </a:moveTo>
                <a:cubicBezTo>
                  <a:pt x="13190" y="18837"/>
                  <a:pt x="11205" y="15239"/>
                  <a:pt x="11205" y="10800"/>
                </a:cubicBezTo>
                <a:cubicBezTo>
                  <a:pt x="11205" y="6361"/>
                  <a:pt x="13190" y="2762"/>
                  <a:pt x="15640" y="2762"/>
                </a:cubicBezTo>
                <a:cubicBezTo>
                  <a:pt x="18090" y="2762"/>
                  <a:pt x="20076" y="6361"/>
                  <a:pt x="20076" y="10800"/>
                </a:cubicBezTo>
                <a:cubicBezTo>
                  <a:pt x="20076" y="15239"/>
                  <a:pt x="18090" y="18837"/>
                  <a:pt x="15640" y="18837"/>
                </a:cubicBezTo>
                <a:close/>
                <a:moveTo>
                  <a:pt x="15640" y="0"/>
                </a:moveTo>
                <a:cubicBezTo>
                  <a:pt x="12538" y="0"/>
                  <a:pt x="9990" y="4295"/>
                  <a:pt x="9707" y="9783"/>
                </a:cubicBezTo>
                <a:lnTo>
                  <a:pt x="9307" y="9783"/>
                </a:lnTo>
                <a:lnTo>
                  <a:pt x="9307" y="9333"/>
                </a:lnTo>
                <a:lnTo>
                  <a:pt x="0" y="9333"/>
                </a:lnTo>
                <a:lnTo>
                  <a:pt x="0" y="12267"/>
                </a:lnTo>
                <a:lnTo>
                  <a:pt x="9307" y="12267"/>
                </a:lnTo>
                <a:lnTo>
                  <a:pt x="9307" y="11817"/>
                </a:lnTo>
                <a:lnTo>
                  <a:pt x="9707" y="11817"/>
                </a:lnTo>
                <a:cubicBezTo>
                  <a:pt x="9990" y="17305"/>
                  <a:pt x="12538" y="21600"/>
                  <a:pt x="15640" y="21600"/>
                </a:cubicBezTo>
                <a:cubicBezTo>
                  <a:pt x="18932" y="21600"/>
                  <a:pt x="21600" y="16765"/>
                  <a:pt x="21600" y="10800"/>
                </a:cubicBezTo>
                <a:cubicBezTo>
                  <a:pt x="21600" y="4835"/>
                  <a:pt x="18932" y="0"/>
                  <a:pt x="1564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1031"/>
          <p:cNvSpPr/>
          <p:nvPr/>
        </p:nvSpPr>
        <p:spPr>
          <a:xfrm>
            <a:off x="3406358" y="2209193"/>
            <a:ext cx="1607455" cy="681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49" y="169"/>
                </a:lnTo>
                <a:lnTo>
                  <a:pt x="0" y="0"/>
                </a:ln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Shape 1035"/>
          <p:cNvSpPr/>
          <p:nvPr/>
        </p:nvSpPr>
        <p:spPr>
          <a:xfrm flipH="1">
            <a:off x="6604867" y="2209193"/>
            <a:ext cx="1607455" cy="681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49" y="169"/>
                </a:lnTo>
                <a:lnTo>
                  <a:pt x="0" y="0"/>
                </a:ln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Shape 1039"/>
          <p:cNvSpPr/>
          <p:nvPr/>
        </p:nvSpPr>
        <p:spPr>
          <a:xfrm>
            <a:off x="3406358" y="4162049"/>
            <a:ext cx="1607455" cy="681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49" y="169"/>
                </a:lnTo>
                <a:lnTo>
                  <a:pt x="0" y="0"/>
                </a:ln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Shape 1043"/>
          <p:cNvSpPr/>
          <p:nvPr/>
        </p:nvSpPr>
        <p:spPr>
          <a:xfrm flipH="1">
            <a:off x="6604867" y="4162049"/>
            <a:ext cx="1607455" cy="681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49" y="169"/>
                </a:lnTo>
                <a:lnTo>
                  <a:pt x="0" y="0"/>
                </a:ln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8" name="Group 2"/>
          <p:cNvGrpSpPr/>
          <p:nvPr/>
        </p:nvGrpSpPr>
        <p:grpSpPr>
          <a:xfrm>
            <a:off x="4364979" y="2402098"/>
            <a:ext cx="1745120" cy="1449341"/>
            <a:chOff x="4658741" y="2739962"/>
            <a:chExt cx="1745120" cy="1449341"/>
          </a:xfrm>
        </p:grpSpPr>
        <p:sp>
          <p:nvSpPr>
            <p:cNvPr id="19" name="Shape 1027"/>
            <p:cNvSpPr/>
            <p:nvPr/>
          </p:nvSpPr>
          <p:spPr>
            <a:xfrm rot="16200000">
              <a:off x="4806630" y="2592073"/>
              <a:ext cx="1449341" cy="174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59" y="19326"/>
                  </a:moveTo>
                  <a:cubicBezTo>
                    <a:pt x="11759" y="18816"/>
                    <a:pt x="11554" y="18347"/>
                    <a:pt x="11213" y="17968"/>
                  </a:cubicBezTo>
                  <a:lnTo>
                    <a:pt x="21600" y="17968"/>
                  </a:lnTo>
                  <a:cubicBezTo>
                    <a:pt x="21600" y="8054"/>
                    <a:pt x="11933" y="16"/>
                    <a:pt x="0" y="0"/>
                  </a:cubicBezTo>
                  <a:lnTo>
                    <a:pt x="0" y="17968"/>
                  </a:lnTo>
                  <a:lnTo>
                    <a:pt x="6830" y="17968"/>
                  </a:lnTo>
                  <a:cubicBezTo>
                    <a:pt x="6489" y="18347"/>
                    <a:pt x="6284" y="18816"/>
                    <a:pt x="6284" y="19326"/>
                  </a:cubicBezTo>
                  <a:cubicBezTo>
                    <a:pt x="6284" y="20582"/>
                    <a:pt x="7510" y="21600"/>
                    <a:pt x="9022" y="21600"/>
                  </a:cubicBezTo>
                  <a:cubicBezTo>
                    <a:pt x="10534" y="21600"/>
                    <a:pt x="11759" y="20582"/>
                    <a:pt x="11759" y="19326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Shape 1047"/>
            <p:cNvSpPr/>
            <p:nvPr/>
          </p:nvSpPr>
          <p:spPr>
            <a:xfrm>
              <a:off x="5271459" y="3308488"/>
              <a:ext cx="351062" cy="31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71" extrusionOk="0">
                  <a:moveTo>
                    <a:pt x="2906" y="19280"/>
                  </a:moveTo>
                  <a:cubicBezTo>
                    <a:pt x="2683" y="19534"/>
                    <a:pt x="2683" y="19946"/>
                    <a:pt x="2906" y="20200"/>
                  </a:cubicBezTo>
                  <a:lnTo>
                    <a:pt x="3930" y="21326"/>
                  </a:lnTo>
                  <a:cubicBezTo>
                    <a:pt x="4154" y="21580"/>
                    <a:pt x="4510" y="21473"/>
                    <a:pt x="4734" y="21220"/>
                  </a:cubicBezTo>
                  <a:lnTo>
                    <a:pt x="10017" y="15372"/>
                  </a:lnTo>
                  <a:lnTo>
                    <a:pt x="8398" y="13299"/>
                  </a:lnTo>
                  <a:cubicBezTo>
                    <a:pt x="8398" y="13299"/>
                    <a:pt x="2906" y="19280"/>
                    <a:pt x="2906" y="19280"/>
                  </a:cubicBezTo>
                  <a:close/>
                  <a:moveTo>
                    <a:pt x="21387" y="2723"/>
                  </a:moveTo>
                  <a:cubicBezTo>
                    <a:pt x="21307" y="2125"/>
                    <a:pt x="21031" y="2252"/>
                    <a:pt x="20888" y="2505"/>
                  </a:cubicBezTo>
                  <a:cubicBezTo>
                    <a:pt x="20746" y="2758"/>
                    <a:pt x="20111" y="3840"/>
                    <a:pt x="19852" y="4329"/>
                  </a:cubicBezTo>
                  <a:cubicBezTo>
                    <a:pt x="19593" y="4815"/>
                    <a:pt x="18956" y="5772"/>
                    <a:pt x="17770" y="4826"/>
                  </a:cubicBezTo>
                  <a:cubicBezTo>
                    <a:pt x="16533" y="3843"/>
                    <a:pt x="16963" y="3157"/>
                    <a:pt x="17179" y="2694"/>
                  </a:cubicBezTo>
                  <a:cubicBezTo>
                    <a:pt x="17395" y="2232"/>
                    <a:pt x="18059" y="931"/>
                    <a:pt x="18155" y="768"/>
                  </a:cubicBezTo>
                  <a:cubicBezTo>
                    <a:pt x="18251" y="605"/>
                    <a:pt x="18139" y="129"/>
                    <a:pt x="17756" y="329"/>
                  </a:cubicBezTo>
                  <a:cubicBezTo>
                    <a:pt x="17372" y="527"/>
                    <a:pt x="15039" y="1572"/>
                    <a:pt x="14715" y="3066"/>
                  </a:cubicBezTo>
                  <a:cubicBezTo>
                    <a:pt x="14386" y="4590"/>
                    <a:pt x="14993" y="5950"/>
                    <a:pt x="13800" y="7301"/>
                  </a:cubicBezTo>
                  <a:lnTo>
                    <a:pt x="12355" y="8998"/>
                  </a:lnTo>
                  <a:lnTo>
                    <a:pt x="13806" y="10898"/>
                  </a:lnTo>
                  <a:lnTo>
                    <a:pt x="15589" y="8995"/>
                  </a:lnTo>
                  <a:cubicBezTo>
                    <a:pt x="16013" y="8514"/>
                    <a:pt x="16919" y="8048"/>
                    <a:pt x="17740" y="8257"/>
                  </a:cubicBezTo>
                  <a:cubicBezTo>
                    <a:pt x="19498" y="8705"/>
                    <a:pt x="20456" y="7962"/>
                    <a:pt x="21035" y="6733"/>
                  </a:cubicBezTo>
                  <a:cubicBezTo>
                    <a:pt x="21552" y="5635"/>
                    <a:pt x="21466" y="3322"/>
                    <a:pt x="21387" y="2723"/>
                  </a:cubicBezTo>
                  <a:close/>
                  <a:moveTo>
                    <a:pt x="9478" y="7592"/>
                  </a:moveTo>
                  <a:cubicBezTo>
                    <a:pt x="9350" y="7424"/>
                    <a:pt x="9189" y="7421"/>
                    <a:pt x="9050" y="7558"/>
                  </a:cubicBezTo>
                  <a:lnTo>
                    <a:pt x="7506" y="9074"/>
                  </a:lnTo>
                  <a:cubicBezTo>
                    <a:pt x="7384" y="9194"/>
                    <a:pt x="7369" y="9419"/>
                    <a:pt x="7477" y="9559"/>
                  </a:cubicBezTo>
                  <a:lnTo>
                    <a:pt x="16408" y="20996"/>
                  </a:lnTo>
                  <a:cubicBezTo>
                    <a:pt x="16616" y="21268"/>
                    <a:pt x="16979" y="21295"/>
                    <a:pt x="17217" y="21061"/>
                  </a:cubicBezTo>
                  <a:lnTo>
                    <a:pt x="18263" y="20076"/>
                  </a:lnTo>
                  <a:cubicBezTo>
                    <a:pt x="18500" y="19839"/>
                    <a:pt x="18526" y="19429"/>
                    <a:pt x="18317" y="19158"/>
                  </a:cubicBezTo>
                  <a:cubicBezTo>
                    <a:pt x="18317" y="19158"/>
                    <a:pt x="9478" y="7592"/>
                    <a:pt x="9478" y="7592"/>
                  </a:cubicBezTo>
                  <a:close/>
                  <a:moveTo>
                    <a:pt x="3331" y="6965"/>
                  </a:moveTo>
                  <a:cubicBezTo>
                    <a:pt x="4336" y="6088"/>
                    <a:pt x="5170" y="6693"/>
                    <a:pt x="6282" y="8142"/>
                  </a:cubicBezTo>
                  <a:cubicBezTo>
                    <a:pt x="6408" y="8304"/>
                    <a:pt x="6575" y="8114"/>
                    <a:pt x="6671" y="8021"/>
                  </a:cubicBezTo>
                  <a:cubicBezTo>
                    <a:pt x="6766" y="7926"/>
                    <a:pt x="8233" y="6440"/>
                    <a:pt x="8306" y="6370"/>
                  </a:cubicBezTo>
                  <a:cubicBezTo>
                    <a:pt x="8377" y="6300"/>
                    <a:pt x="8464" y="6167"/>
                    <a:pt x="8349" y="6018"/>
                  </a:cubicBezTo>
                  <a:cubicBezTo>
                    <a:pt x="8235" y="5868"/>
                    <a:pt x="7817" y="5261"/>
                    <a:pt x="7550" y="4867"/>
                  </a:cubicBezTo>
                  <a:cubicBezTo>
                    <a:pt x="5603" y="2001"/>
                    <a:pt x="12876" y="57"/>
                    <a:pt x="11758" y="25"/>
                  </a:cubicBezTo>
                  <a:cubicBezTo>
                    <a:pt x="11190" y="9"/>
                    <a:pt x="8909" y="-20"/>
                    <a:pt x="8569" y="21"/>
                  </a:cubicBezTo>
                  <a:cubicBezTo>
                    <a:pt x="7186" y="186"/>
                    <a:pt x="5452" y="1638"/>
                    <a:pt x="4578" y="2313"/>
                  </a:cubicBezTo>
                  <a:cubicBezTo>
                    <a:pt x="3437" y="3196"/>
                    <a:pt x="3011" y="3711"/>
                    <a:pt x="2939" y="3781"/>
                  </a:cubicBezTo>
                  <a:cubicBezTo>
                    <a:pt x="2617" y="4099"/>
                    <a:pt x="2887" y="4832"/>
                    <a:pt x="2303" y="5410"/>
                  </a:cubicBezTo>
                  <a:cubicBezTo>
                    <a:pt x="1683" y="6021"/>
                    <a:pt x="1297" y="5560"/>
                    <a:pt x="939" y="5913"/>
                  </a:cubicBezTo>
                  <a:cubicBezTo>
                    <a:pt x="761" y="6090"/>
                    <a:pt x="264" y="6509"/>
                    <a:pt x="122" y="6650"/>
                  </a:cubicBezTo>
                  <a:cubicBezTo>
                    <a:pt x="-22" y="6790"/>
                    <a:pt x="-48" y="7030"/>
                    <a:pt x="99" y="7219"/>
                  </a:cubicBezTo>
                  <a:cubicBezTo>
                    <a:pt x="99" y="7219"/>
                    <a:pt x="1459" y="8912"/>
                    <a:pt x="1574" y="9061"/>
                  </a:cubicBezTo>
                  <a:cubicBezTo>
                    <a:pt x="1688" y="9210"/>
                    <a:pt x="1994" y="9337"/>
                    <a:pt x="2185" y="9149"/>
                  </a:cubicBezTo>
                  <a:cubicBezTo>
                    <a:pt x="2375" y="8960"/>
                    <a:pt x="2864" y="8477"/>
                    <a:pt x="2947" y="8394"/>
                  </a:cubicBezTo>
                  <a:cubicBezTo>
                    <a:pt x="3031" y="8312"/>
                    <a:pt x="2893" y="7349"/>
                    <a:pt x="3331" y="696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grpSp>
        <p:nvGrpSpPr>
          <p:cNvPr id="21" name="Group 4"/>
          <p:cNvGrpSpPr/>
          <p:nvPr/>
        </p:nvGrpSpPr>
        <p:grpSpPr>
          <a:xfrm>
            <a:off x="4364979" y="3555843"/>
            <a:ext cx="1451660" cy="1747458"/>
            <a:chOff x="4658741" y="3893707"/>
            <a:chExt cx="1451660" cy="1747458"/>
          </a:xfrm>
        </p:grpSpPr>
        <p:sp>
          <p:nvSpPr>
            <p:cNvPr id="22" name="Shape 1028"/>
            <p:cNvSpPr/>
            <p:nvPr/>
          </p:nvSpPr>
          <p:spPr>
            <a:xfrm rot="16200000">
              <a:off x="4510842" y="4041606"/>
              <a:ext cx="1747458" cy="1451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1" y="19967"/>
                  </a:moveTo>
                  <a:cubicBezTo>
                    <a:pt x="12761" y="20580"/>
                    <a:pt x="12591" y="21144"/>
                    <a:pt x="12308" y="21600"/>
                  </a:cubicBezTo>
                  <a:lnTo>
                    <a:pt x="17972" y="21600"/>
                  </a:lnTo>
                  <a:lnTo>
                    <a:pt x="17972" y="14781"/>
                  </a:lnTo>
                  <a:cubicBezTo>
                    <a:pt x="18351" y="15122"/>
                    <a:pt x="18820" y="15326"/>
                    <a:pt x="19329" y="15326"/>
                  </a:cubicBezTo>
                  <a:cubicBezTo>
                    <a:pt x="20583" y="15326"/>
                    <a:pt x="21600" y="14103"/>
                    <a:pt x="21600" y="12593"/>
                  </a:cubicBezTo>
                  <a:cubicBezTo>
                    <a:pt x="21600" y="11084"/>
                    <a:pt x="20583" y="9860"/>
                    <a:pt x="19329" y="9860"/>
                  </a:cubicBezTo>
                  <a:cubicBezTo>
                    <a:pt x="18820" y="9860"/>
                    <a:pt x="18351" y="10064"/>
                    <a:pt x="17972" y="10405"/>
                  </a:cubicBezTo>
                  <a:lnTo>
                    <a:pt x="17972" y="0"/>
                  </a:lnTo>
                  <a:cubicBezTo>
                    <a:pt x="17963" y="0"/>
                    <a:pt x="17953" y="0"/>
                    <a:pt x="17943" y="0"/>
                  </a:cubicBezTo>
                  <a:cubicBezTo>
                    <a:pt x="8034" y="0"/>
                    <a:pt x="0" y="9671"/>
                    <a:pt x="0" y="21600"/>
                  </a:cubicBezTo>
                  <a:lnTo>
                    <a:pt x="8672" y="21600"/>
                  </a:lnTo>
                  <a:cubicBezTo>
                    <a:pt x="8389" y="21144"/>
                    <a:pt x="8219" y="20580"/>
                    <a:pt x="8219" y="19967"/>
                  </a:cubicBezTo>
                  <a:cubicBezTo>
                    <a:pt x="8219" y="18457"/>
                    <a:pt x="9236" y="17234"/>
                    <a:pt x="10490" y="17234"/>
                  </a:cubicBezTo>
                  <a:cubicBezTo>
                    <a:pt x="11744" y="17234"/>
                    <a:pt x="12761" y="18457"/>
                    <a:pt x="12761" y="19967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23" name="Group 3"/>
            <p:cNvGrpSpPr/>
            <p:nvPr/>
          </p:nvGrpSpPr>
          <p:grpSpPr>
            <a:xfrm>
              <a:off x="5300949" y="4611290"/>
              <a:ext cx="292082" cy="312291"/>
              <a:chOff x="5300949" y="4611290"/>
              <a:chExt cx="292082" cy="312291"/>
            </a:xfrm>
          </p:grpSpPr>
          <p:sp>
            <p:nvSpPr>
              <p:cNvPr id="24" name="Shape 1048"/>
              <p:cNvSpPr/>
              <p:nvPr/>
            </p:nvSpPr>
            <p:spPr>
              <a:xfrm>
                <a:off x="5300949" y="4798756"/>
                <a:ext cx="50932" cy="1248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100" b="1" kern="0">
                  <a:solidFill>
                    <a:prstClr val="black"/>
                  </a:solidFill>
                  <a:latin typeface="微软雅黑" panose="020B0503020204020204" pitchFamily="34" charset="-122"/>
                  <a:ea typeface="Kontrapunkt Bob Bold"/>
                  <a:cs typeface="Kontrapunkt Bob Bold"/>
                  <a:sym typeface="Kontrapunkt Bob Bold"/>
                </a:endParaRPr>
              </a:p>
            </p:txBody>
          </p:sp>
          <p:sp>
            <p:nvSpPr>
              <p:cNvPr id="25" name="Shape 1049"/>
              <p:cNvSpPr/>
              <p:nvPr/>
            </p:nvSpPr>
            <p:spPr>
              <a:xfrm>
                <a:off x="5381332" y="4745411"/>
                <a:ext cx="50932" cy="1781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100" b="1" kern="0">
                  <a:solidFill>
                    <a:prstClr val="black"/>
                  </a:solidFill>
                  <a:latin typeface="微软雅黑" panose="020B0503020204020204" pitchFamily="34" charset="-122"/>
                  <a:ea typeface="Kontrapunkt Bob Bold"/>
                  <a:cs typeface="Kontrapunkt Bob Bold"/>
                  <a:sym typeface="Kontrapunkt Bob Bold"/>
                </a:endParaRPr>
              </a:p>
            </p:txBody>
          </p:sp>
          <p:sp>
            <p:nvSpPr>
              <p:cNvPr id="26" name="Shape 1050"/>
              <p:cNvSpPr/>
              <p:nvPr/>
            </p:nvSpPr>
            <p:spPr>
              <a:xfrm>
                <a:off x="5461715" y="4701406"/>
                <a:ext cx="50932" cy="2221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100" b="1" kern="0">
                  <a:solidFill>
                    <a:prstClr val="black"/>
                  </a:solidFill>
                  <a:latin typeface="微软雅黑" panose="020B0503020204020204" pitchFamily="34" charset="-122"/>
                  <a:ea typeface="Kontrapunkt Bob Bold"/>
                  <a:cs typeface="Kontrapunkt Bob Bold"/>
                  <a:sym typeface="Kontrapunkt Bob Bold"/>
                </a:endParaRPr>
              </a:p>
            </p:txBody>
          </p:sp>
          <p:sp>
            <p:nvSpPr>
              <p:cNvPr id="27" name="Shape 1051"/>
              <p:cNvSpPr/>
              <p:nvPr/>
            </p:nvSpPr>
            <p:spPr>
              <a:xfrm>
                <a:off x="5542099" y="4673932"/>
                <a:ext cx="50932" cy="2496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100" b="1" kern="0">
                  <a:solidFill>
                    <a:prstClr val="black"/>
                  </a:solidFill>
                  <a:latin typeface="微软雅黑" panose="020B0503020204020204" pitchFamily="34" charset="-122"/>
                  <a:ea typeface="Kontrapunkt Bob Bold"/>
                  <a:cs typeface="Kontrapunkt Bob Bold"/>
                  <a:sym typeface="Kontrapunkt Bob Bold"/>
                </a:endParaRPr>
              </a:p>
            </p:txBody>
          </p:sp>
          <p:sp>
            <p:nvSpPr>
              <p:cNvPr id="28" name="Shape 1056"/>
              <p:cNvSpPr/>
              <p:nvPr/>
            </p:nvSpPr>
            <p:spPr>
              <a:xfrm>
                <a:off x="5304006" y="4611290"/>
                <a:ext cx="288076" cy="116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kern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Group 1"/>
          <p:cNvGrpSpPr/>
          <p:nvPr/>
        </p:nvGrpSpPr>
        <p:grpSpPr>
          <a:xfrm>
            <a:off x="5812391" y="2398722"/>
            <a:ext cx="1451615" cy="1742815"/>
            <a:chOff x="6106153" y="2736586"/>
            <a:chExt cx="1451615" cy="1742815"/>
          </a:xfrm>
        </p:grpSpPr>
        <p:sp>
          <p:nvSpPr>
            <p:cNvPr id="30" name="Shape 1030"/>
            <p:cNvSpPr/>
            <p:nvPr/>
          </p:nvSpPr>
          <p:spPr>
            <a:xfrm rot="16200000">
              <a:off x="5960553" y="2882186"/>
              <a:ext cx="1742815" cy="1451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7" y="21600"/>
                  </a:moveTo>
                  <a:cubicBezTo>
                    <a:pt x="13560" y="21581"/>
                    <a:pt x="21600" y="11918"/>
                    <a:pt x="21600" y="0"/>
                  </a:cubicBezTo>
                  <a:lnTo>
                    <a:pt x="12962" y="0"/>
                  </a:lnTo>
                  <a:cubicBezTo>
                    <a:pt x="13246" y="456"/>
                    <a:pt x="13416" y="1020"/>
                    <a:pt x="13416" y="1634"/>
                  </a:cubicBezTo>
                  <a:cubicBezTo>
                    <a:pt x="13416" y="3143"/>
                    <a:pt x="12397" y="4367"/>
                    <a:pt x="11140" y="4367"/>
                  </a:cubicBezTo>
                  <a:cubicBezTo>
                    <a:pt x="9882" y="4367"/>
                    <a:pt x="8863" y="3143"/>
                    <a:pt x="8863" y="1634"/>
                  </a:cubicBezTo>
                  <a:cubicBezTo>
                    <a:pt x="8863" y="1020"/>
                    <a:pt x="9033" y="456"/>
                    <a:pt x="9317" y="0"/>
                  </a:cubicBezTo>
                  <a:lnTo>
                    <a:pt x="3637" y="0"/>
                  </a:lnTo>
                  <a:lnTo>
                    <a:pt x="3637" y="6820"/>
                  </a:lnTo>
                  <a:cubicBezTo>
                    <a:pt x="3257" y="6479"/>
                    <a:pt x="2787" y="6274"/>
                    <a:pt x="2277" y="6274"/>
                  </a:cubicBezTo>
                  <a:cubicBezTo>
                    <a:pt x="1019" y="6274"/>
                    <a:pt x="0" y="7498"/>
                    <a:pt x="0" y="9007"/>
                  </a:cubicBezTo>
                  <a:cubicBezTo>
                    <a:pt x="0" y="10517"/>
                    <a:pt x="1019" y="11741"/>
                    <a:pt x="2277" y="11741"/>
                  </a:cubicBezTo>
                  <a:cubicBezTo>
                    <a:pt x="2787" y="11741"/>
                    <a:pt x="3257" y="11536"/>
                    <a:pt x="3637" y="11195"/>
                  </a:cubicBezTo>
                  <a:cubicBezTo>
                    <a:pt x="3637" y="11195"/>
                    <a:pt x="3637" y="21600"/>
                    <a:pt x="3637" y="21600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1" name="Shape 1054"/>
            <p:cNvSpPr/>
            <p:nvPr/>
          </p:nvSpPr>
          <p:spPr>
            <a:xfrm rot="2700000">
              <a:off x="6652964" y="3326604"/>
              <a:ext cx="276056" cy="276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grpSp>
        <p:nvGrpSpPr>
          <p:cNvPr id="32" name="Group 5"/>
          <p:cNvGrpSpPr/>
          <p:nvPr/>
        </p:nvGrpSpPr>
        <p:grpSpPr>
          <a:xfrm>
            <a:off x="5520018" y="3849317"/>
            <a:ext cx="1745115" cy="1453984"/>
            <a:chOff x="5813780" y="4187181"/>
            <a:chExt cx="1745115" cy="1453984"/>
          </a:xfrm>
        </p:grpSpPr>
        <p:sp>
          <p:nvSpPr>
            <p:cNvPr id="33" name="Shape 1029"/>
            <p:cNvSpPr/>
            <p:nvPr/>
          </p:nvSpPr>
          <p:spPr>
            <a:xfrm rot="16200000">
              <a:off x="5959346" y="4041615"/>
              <a:ext cx="1453984" cy="174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2945"/>
                  </a:lnTo>
                  <a:cubicBezTo>
                    <a:pt x="21145" y="13229"/>
                    <a:pt x="20581" y="13399"/>
                    <a:pt x="19969" y="13399"/>
                  </a:cubicBezTo>
                  <a:cubicBezTo>
                    <a:pt x="18462" y="13399"/>
                    <a:pt x="17240" y="12381"/>
                    <a:pt x="17240" y="11125"/>
                  </a:cubicBezTo>
                  <a:cubicBezTo>
                    <a:pt x="17240" y="9869"/>
                    <a:pt x="18462" y="8851"/>
                    <a:pt x="19969" y="8851"/>
                  </a:cubicBezTo>
                  <a:cubicBezTo>
                    <a:pt x="20581" y="8851"/>
                    <a:pt x="21145" y="9021"/>
                    <a:pt x="21600" y="9305"/>
                  </a:cubicBezTo>
                  <a:lnTo>
                    <a:pt x="21600" y="3632"/>
                  </a:lnTo>
                  <a:lnTo>
                    <a:pt x="21600" y="3632"/>
                  </a:lnTo>
                  <a:lnTo>
                    <a:pt x="14792" y="3632"/>
                  </a:lnTo>
                  <a:cubicBezTo>
                    <a:pt x="15132" y="3253"/>
                    <a:pt x="15336" y="2784"/>
                    <a:pt x="15336" y="2274"/>
                  </a:cubicBezTo>
                  <a:cubicBezTo>
                    <a:pt x="15336" y="1018"/>
                    <a:pt x="14114" y="0"/>
                    <a:pt x="12607" y="0"/>
                  </a:cubicBezTo>
                  <a:cubicBezTo>
                    <a:pt x="11100" y="0"/>
                    <a:pt x="9878" y="1018"/>
                    <a:pt x="9878" y="2274"/>
                  </a:cubicBezTo>
                  <a:cubicBezTo>
                    <a:pt x="9878" y="2784"/>
                    <a:pt x="10082" y="3253"/>
                    <a:pt x="10423" y="3632"/>
                  </a:cubicBezTo>
                  <a:lnTo>
                    <a:pt x="0" y="3632"/>
                  </a:lnTo>
                  <a:cubicBezTo>
                    <a:pt x="0" y="3632"/>
                    <a:pt x="0" y="3632"/>
                    <a:pt x="0" y="3632"/>
                  </a:cubicBezTo>
                  <a:cubicBezTo>
                    <a:pt x="0" y="13556"/>
                    <a:pt x="9655" y="21600"/>
                    <a:pt x="21565" y="21600"/>
                  </a:cubicBezTo>
                  <a:cubicBezTo>
                    <a:pt x="21577" y="21600"/>
                    <a:pt x="21588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4" name="Shape 1055"/>
            <p:cNvSpPr/>
            <p:nvPr/>
          </p:nvSpPr>
          <p:spPr>
            <a:xfrm rot="21537488">
              <a:off x="6664573" y="4683387"/>
              <a:ext cx="161298" cy="2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7" y="3476"/>
                  </a:moveTo>
                  <a:cubicBezTo>
                    <a:pt x="16335" y="5612"/>
                    <a:pt x="16335" y="5612"/>
                    <a:pt x="16335" y="5612"/>
                  </a:cubicBezTo>
                  <a:cubicBezTo>
                    <a:pt x="14486" y="4583"/>
                    <a:pt x="12660" y="4068"/>
                    <a:pt x="10835" y="4068"/>
                  </a:cubicBezTo>
                  <a:cubicBezTo>
                    <a:pt x="9782" y="4068"/>
                    <a:pt x="8916" y="4222"/>
                    <a:pt x="8237" y="4531"/>
                  </a:cubicBezTo>
                  <a:cubicBezTo>
                    <a:pt x="7582" y="4827"/>
                    <a:pt x="7231" y="5188"/>
                    <a:pt x="7231" y="5587"/>
                  </a:cubicBezTo>
                  <a:cubicBezTo>
                    <a:pt x="7231" y="5921"/>
                    <a:pt x="7535" y="6256"/>
                    <a:pt x="8120" y="6591"/>
                  </a:cubicBezTo>
                  <a:cubicBezTo>
                    <a:pt x="8706" y="6938"/>
                    <a:pt x="9876" y="7299"/>
                    <a:pt x="11631" y="7685"/>
                  </a:cubicBezTo>
                  <a:cubicBezTo>
                    <a:pt x="14743" y="8380"/>
                    <a:pt x="16873" y="8972"/>
                    <a:pt x="18020" y="9461"/>
                  </a:cubicBezTo>
                  <a:cubicBezTo>
                    <a:pt x="19166" y="9950"/>
                    <a:pt x="20055" y="10530"/>
                    <a:pt x="20687" y="11225"/>
                  </a:cubicBezTo>
                  <a:cubicBezTo>
                    <a:pt x="21296" y="11907"/>
                    <a:pt x="21600" y="12679"/>
                    <a:pt x="21600" y="13529"/>
                  </a:cubicBezTo>
                  <a:cubicBezTo>
                    <a:pt x="21600" y="14379"/>
                    <a:pt x="21272" y="15177"/>
                    <a:pt x="20617" y="15897"/>
                  </a:cubicBezTo>
                  <a:cubicBezTo>
                    <a:pt x="19962" y="16618"/>
                    <a:pt x="19096" y="17198"/>
                    <a:pt x="18066" y="17622"/>
                  </a:cubicBezTo>
                  <a:cubicBezTo>
                    <a:pt x="17037" y="18034"/>
                    <a:pt x="15539" y="18356"/>
                    <a:pt x="13573" y="18575"/>
                  </a:cubicBezTo>
                  <a:cubicBezTo>
                    <a:pt x="13573" y="21600"/>
                    <a:pt x="13573" y="21600"/>
                    <a:pt x="13573" y="21600"/>
                  </a:cubicBezTo>
                  <a:cubicBezTo>
                    <a:pt x="9618" y="21600"/>
                    <a:pt x="9618" y="21600"/>
                    <a:pt x="9618" y="21600"/>
                  </a:cubicBezTo>
                  <a:cubicBezTo>
                    <a:pt x="9618" y="18652"/>
                    <a:pt x="9618" y="18652"/>
                    <a:pt x="9618" y="18652"/>
                  </a:cubicBezTo>
                  <a:cubicBezTo>
                    <a:pt x="7793" y="18536"/>
                    <a:pt x="6225" y="18292"/>
                    <a:pt x="4938" y="17906"/>
                  </a:cubicBezTo>
                  <a:cubicBezTo>
                    <a:pt x="3159" y="17378"/>
                    <a:pt x="1521" y="16670"/>
                    <a:pt x="0" y="15795"/>
                  </a:cubicBezTo>
                  <a:cubicBezTo>
                    <a:pt x="4002" y="13593"/>
                    <a:pt x="4002" y="13593"/>
                    <a:pt x="4002" y="13593"/>
                  </a:cubicBezTo>
                  <a:cubicBezTo>
                    <a:pt x="6576" y="15061"/>
                    <a:pt x="9057" y="15795"/>
                    <a:pt x="11444" y="15795"/>
                  </a:cubicBezTo>
                  <a:cubicBezTo>
                    <a:pt x="12684" y="15795"/>
                    <a:pt x="13714" y="15563"/>
                    <a:pt x="14603" y="15112"/>
                  </a:cubicBezTo>
                  <a:cubicBezTo>
                    <a:pt x="15469" y="14649"/>
                    <a:pt x="15913" y="14121"/>
                    <a:pt x="15913" y="13503"/>
                  </a:cubicBezTo>
                  <a:cubicBezTo>
                    <a:pt x="15913" y="12975"/>
                    <a:pt x="15633" y="12525"/>
                    <a:pt x="15071" y="12126"/>
                  </a:cubicBezTo>
                  <a:cubicBezTo>
                    <a:pt x="14509" y="11740"/>
                    <a:pt x="13386" y="11341"/>
                    <a:pt x="11748" y="10929"/>
                  </a:cubicBezTo>
                  <a:cubicBezTo>
                    <a:pt x="8401" y="10105"/>
                    <a:pt x="6155" y="9436"/>
                    <a:pt x="4961" y="8946"/>
                  </a:cubicBezTo>
                  <a:cubicBezTo>
                    <a:pt x="3791" y="8470"/>
                    <a:pt x="2902" y="7917"/>
                    <a:pt x="2317" y="7312"/>
                  </a:cubicBezTo>
                  <a:cubicBezTo>
                    <a:pt x="1732" y="6707"/>
                    <a:pt x="1451" y="6063"/>
                    <a:pt x="1451" y="5368"/>
                  </a:cubicBezTo>
                  <a:cubicBezTo>
                    <a:pt x="1451" y="4235"/>
                    <a:pt x="2223" y="3257"/>
                    <a:pt x="3768" y="2446"/>
                  </a:cubicBezTo>
                  <a:cubicBezTo>
                    <a:pt x="5312" y="1635"/>
                    <a:pt x="7255" y="1197"/>
                    <a:pt x="9618" y="1133"/>
                  </a:cubicBezTo>
                  <a:cubicBezTo>
                    <a:pt x="9618" y="0"/>
                    <a:pt x="9618" y="0"/>
                    <a:pt x="9618" y="0"/>
                  </a:cubicBezTo>
                  <a:cubicBezTo>
                    <a:pt x="13573" y="0"/>
                    <a:pt x="13573" y="0"/>
                    <a:pt x="13573" y="0"/>
                  </a:cubicBezTo>
                  <a:cubicBezTo>
                    <a:pt x="13573" y="1287"/>
                    <a:pt x="13573" y="1287"/>
                    <a:pt x="13573" y="1287"/>
                  </a:cubicBezTo>
                  <a:cubicBezTo>
                    <a:pt x="14954" y="1455"/>
                    <a:pt x="16101" y="1686"/>
                    <a:pt x="17037" y="1982"/>
                  </a:cubicBezTo>
                  <a:cubicBezTo>
                    <a:pt x="17996" y="2278"/>
                    <a:pt x="19119" y="2780"/>
                    <a:pt x="20407" y="347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sp>
        <p:nvSpPr>
          <p:cNvPr id="35" name="Text Placeholder 2"/>
          <p:cNvSpPr txBox="1"/>
          <p:nvPr/>
        </p:nvSpPr>
        <p:spPr>
          <a:xfrm>
            <a:off x="8092776" y="2125055"/>
            <a:ext cx="227677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03  </a:t>
            </a:r>
            <a:r>
              <a:rPr lang="zh-CN" alt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低耦合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2520" y="4363720"/>
            <a:ext cx="2907030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Player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可以抽象出来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预先定义好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不在乎方法内部如何实现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为常用的角色创建静态方法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灵活度提高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2"/>
          <p:cNvSpPr txBox="1"/>
          <p:nvPr/>
        </p:nvSpPr>
        <p:spPr>
          <a:xfrm>
            <a:off x="8092776" y="4046171"/>
            <a:ext cx="227677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 </a:t>
            </a:r>
            <a:r>
              <a:rPr lang="zh-CN" alt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代码减少，易读</a:t>
            </a: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1216338" y="212505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01 </a:t>
            </a:r>
            <a:r>
              <a:rPr lang="zh-CN" alt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将多种角色抽象为</a:t>
            </a:r>
            <a:r>
              <a:rPr lang="en-US" altLang="zh-CN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Player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2"/>
          <p:cNvSpPr txBox="1"/>
          <p:nvPr/>
        </p:nvSpPr>
        <p:spPr>
          <a:xfrm>
            <a:off x="1249132" y="4046171"/>
            <a:ext cx="2284400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 </a:t>
            </a: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56243" y="2460798"/>
            <a:ext cx="2113306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把角色的创建交给工厂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扩展性提高了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代码可读性提高了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51534" y="4323074"/>
            <a:ext cx="2078111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扩展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Player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的子类</a:t>
            </a:r>
            <a:endParaRPr 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BuildRole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函数中去生成相应的实例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16339" y="2420330"/>
            <a:ext cx="211330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GB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敌人，角色一，角色二</a:t>
            </a:r>
            <a:endParaRPr lang="zh-CN" altLang="en-GB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----&gt;CPlayer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11888" y="277812"/>
            <a:ext cx="3720957" cy="955412"/>
            <a:chOff x="311888" y="268014"/>
            <a:chExt cx="3720957" cy="955412"/>
          </a:xfrm>
        </p:grpSpPr>
        <p:sp>
          <p:nvSpPr>
            <p:cNvPr id="44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工厂模式</a:t>
              </a:r>
              <a:endPara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635" y="1233170"/>
            <a:ext cx="4262120" cy="466217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35" grpId="0" build="p"/>
      <p:bldP spid="36" grpId="0"/>
      <p:bldP spid="37" grpId="0" build="p"/>
      <p:bldP spid="38" grpId="0" build="p"/>
      <p:bldP spid="39" grpId="0" build="p"/>
      <p:bldP spid="40" grpId="0"/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/>
          <p:cNvSpPr txBox="1"/>
          <p:nvPr/>
        </p:nvSpPr>
        <p:spPr>
          <a:xfrm>
            <a:off x="1181901" y="4608239"/>
            <a:ext cx="173736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抽象类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CSkin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7253847" y="4514894"/>
            <a:ext cx="173736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抽象工厂</a:t>
            </a:r>
            <a:endParaRPr lang="zh-CN" alt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7"/>
          <p:cNvSpPr/>
          <p:nvPr/>
        </p:nvSpPr>
        <p:spPr>
          <a:xfrm>
            <a:off x="4786073" y="720233"/>
            <a:ext cx="1815063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655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</a:t>
            </a:r>
            <a:endParaRPr lang="en-GB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84888" y="277812"/>
            <a:ext cx="3720957" cy="955412"/>
            <a:chOff x="311888" y="268014"/>
            <a:chExt cx="3720957" cy="955412"/>
          </a:xfrm>
        </p:grpSpPr>
        <p:sp>
          <p:nvSpPr>
            <p:cNvPr id="37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755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755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755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抽象工厂模式</a:t>
              </a:r>
              <a:endPara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r>
                <a:rPr lang="zh-CN" altLang="en-US" sz="20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添加皮肤扩展功能</a:t>
              </a:r>
              <a:endParaRPr lang="zh-CN" altLang="en-US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1590675"/>
            <a:ext cx="4379595" cy="2448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80" y="925830"/>
            <a:ext cx="6109970" cy="3255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55" y="450215"/>
            <a:ext cx="2602230" cy="2418080"/>
          </a:xfrm>
          <a:prstGeom prst="rect">
            <a:avLst/>
          </a:prstGeom>
        </p:spPr>
      </p:pic>
      <p:sp>
        <p:nvSpPr>
          <p:cNvPr id="5" name="TextBox 24"/>
          <p:cNvSpPr txBox="1"/>
          <p:nvPr/>
        </p:nvSpPr>
        <p:spPr>
          <a:xfrm>
            <a:off x="3833495" y="4903470"/>
            <a:ext cx="3332480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GB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创建角色的工作不用关心工厂的实现，如何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BuildRole,</a:t>
            </a:r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只关心用了哪些工厂对象来创建角色</a:t>
            </a:r>
            <a:endParaRPr lang="zh-CN" altLang="en-US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2"/>
          <p:cNvSpPr txBox="1"/>
          <p:nvPr/>
        </p:nvSpPr>
        <p:spPr>
          <a:xfrm>
            <a:off x="2086141" y="5035594"/>
            <a:ext cx="173736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fontScale="9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工厂级别的进一步抽象</a:t>
            </a:r>
            <a:endParaRPr lang="zh-CN" alt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2" grpId="0" build="p"/>
      <p:bldP spid="33" grpId="0"/>
      <p:bldP spid="5" grpId="0"/>
      <p:bldP spid="6" grpId="0" build="p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99">
      <a:dk1>
        <a:srgbClr val="FFFFFF"/>
      </a:dk1>
      <a:lt1>
        <a:srgbClr val="FFFFFF"/>
      </a:lt1>
      <a:dk2>
        <a:srgbClr val="A5A5A5"/>
      </a:dk2>
      <a:lt2>
        <a:srgbClr val="474747"/>
      </a:lt2>
      <a:accent1>
        <a:srgbClr val="7F7F7F"/>
      </a:accent1>
      <a:accent2>
        <a:srgbClr val="008000"/>
      </a:accent2>
      <a:accent3>
        <a:srgbClr val="008000"/>
      </a:accent3>
      <a:accent4>
        <a:srgbClr val="008000"/>
      </a:accent4>
      <a:accent5>
        <a:srgbClr val="00800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1964</Words>
  <Application>WPS 演示</Application>
  <PresentationFormat>自定义</PresentationFormat>
  <Paragraphs>277</Paragraphs>
  <Slides>15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Bebas Neue</vt:lpstr>
      <vt:lpstr>Segoe Print</vt:lpstr>
      <vt:lpstr>Lato Regular</vt:lpstr>
      <vt:lpstr>Arial</vt:lpstr>
      <vt:lpstr>Open Sans Light</vt:lpstr>
      <vt:lpstr>Open Sans</vt:lpstr>
      <vt:lpstr>方正兰亭纤黑简体</vt:lpstr>
      <vt:lpstr>黑体</vt:lpstr>
      <vt:lpstr>Helvetica Light</vt:lpstr>
      <vt:lpstr>Kontrapunkt Bob Bold</vt:lpstr>
      <vt:lpstr>Gill Sans</vt:lpstr>
      <vt:lpstr>Lato Light</vt:lpstr>
      <vt:lpstr>Arial Unicode MS</vt:lpstr>
      <vt:lpstr>Calibri</vt:lpstr>
      <vt:lpstr>Open Sans Condensed Light</vt:lpstr>
      <vt:lpstr>Calibri</vt:lpstr>
      <vt:lpstr>Franklin Gothic Book</vt:lpstr>
      <vt:lpstr>Franklin Gothic Demi</vt:lpstr>
      <vt:lpstr>Raleway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常董</dc:creator>
  <cp:lastModifiedBy>田杰®℡</cp:lastModifiedBy>
  <cp:revision>53</cp:revision>
  <dcterms:created xsi:type="dcterms:W3CDTF">2015-03-06T06:10:00Z</dcterms:created>
  <dcterms:modified xsi:type="dcterms:W3CDTF">2020-12-14T08:08:07Z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